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314" r:id="rId5"/>
    <p:sldId id="315" r:id="rId6"/>
    <p:sldId id="317" r:id="rId7"/>
    <p:sldId id="316" r:id="rId8"/>
    <p:sldId id="318" r:id="rId9"/>
    <p:sldId id="319" r:id="rId10"/>
    <p:sldId id="344" r:id="rId11"/>
    <p:sldId id="345" r:id="rId12"/>
    <p:sldId id="346" r:id="rId13"/>
    <p:sldId id="260" r:id="rId14"/>
    <p:sldId id="261" r:id="rId15"/>
    <p:sldId id="288" r:id="rId16"/>
    <p:sldId id="287" r:id="rId17"/>
    <p:sldId id="262" r:id="rId18"/>
    <p:sldId id="263" r:id="rId19"/>
    <p:sldId id="269" r:id="rId20"/>
    <p:sldId id="270" r:id="rId21"/>
    <p:sldId id="264" r:id="rId22"/>
    <p:sldId id="284" r:id="rId23"/>
    <p:sldId id="285" r:id="rId24"/>
    <p:sldId id="286" r:id="rId25"/>
    <p:sldId id="265" r:id="rId26"/>
    <p:sldId id="347" r:id="rId27"/>
    <p:sldId id="266" r:id="rId28"/>
    <p:sldId id="321" r:id="rId29"/>
    <p:sldId id="34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3"/>
    <p:restoredTop sz="94366"/>
  </p:normalViewPr>
  <p:slideViewPr>
    <p:cSldViewPr snapToGrid="0" snapToObjects="1">
      <p:cViewPr varScale="1">
        <p:scale>
          <a:sx n="114" d="100"/>
          <a:sy n="114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C8B8-1856-2A4E-ADA5-D9F9D8E8F59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22D33-3F8A-1646-94D9-17EA98E62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we have: the Lundy sparrows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B1705-5992-CB47-A40D-652B3813C4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1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5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7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W8GZujRcFI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2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372-6FE6-614C-8C58-7F03BF98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B4FAC-E3A1-E649-837B-217043EFB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parameter measured and computed from a sample is an estimate</a:t>
            </a:r>
          </a:p>
          <a:p>
            <a:endParaRPr lang="en-US" dirty="0"/>
          </a:p>
          <a:p>
            <a:r>
              <a:rPr lang="en-US" dirty="0"/>
              <a:t>As such, it is not perfectly precise – there is unknown error</a:t>
            </a:r>
          </a:p>
          <a:p>
            <a:endParaRPr lang="en-US" dirty="0"/>
          </a:p>
          <a:p>
            <a:r>
              <a:rPr lang="en-US" dirty="0"/>
              <a:t>We want to know how precise, and how reliable the parameter is</a:t>
            </a:r>
          </a:p>
        </p:txBody>
      </p:sp>
    </p:spTree>
    <p:extLst>
      <p:ext uri="{BB962C8B-B14F-4D97-AF65-F5344CB8AC3E}">
        <p14:creationId xmlns:p14="http://schemas.microsoft.com/office/powerpoint/2010/main" val="283541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A031C50-D972-344A-B292-8A81F561EABF}"/>
              </a:ext>
            </a:extLst>
          </p:cNvPr>
          <p:cNvGrpSpPr/>
          <p:nvPr/>
        </p:nvGrpSpPr>
        <p:grpSpPr>
          <a:xfrm>
            <a:off x="23618" y="3245973"/>
            <a:ext cx="6022112" cy="3676286"/>
            <a:chOff x="73888" y="64441"/>
            <a:chExt cx="12002849" cy="6729304"/>
          </a:xfrm>
        </p:grpSpPr>
        <p:pic>
          <p:nvPicPr>
            <p:cNvPr id="2" name="Picture 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388878" y="580091"/>
              <a:ext cx="1110597" cy="1110597"/>
            </a:xfrm>
            <a:prstGeom prst="rect">
              <a:avLst/>
            </a:prstGeom>
          </p:spPr>
        </p:pic>
        <p:pic>
          <p:nvPicPr>
            <p:cNvPr id="3" name="Picture 2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82067" y="1487072"/>
              <a:ext cx="1110597" cy="1110597"/>
            </a:xfrm>
            <a:prstGeom prst="rect">
              <a:avLst/>
            </a:prstGeom>
          </p:spPr>
        </p:pic>
        <p:pic>
          <p:nvPicPr>
            <p:cNvPr id="4" name="Picture 3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286462" y="2346489"/>
              <a:ext cx="1110597" cy="1110597"/>
            </a:xfrm>
            <a:prstGeom prst="rect">
              <a:avLst/>
            </a:prstGeom>
          </p:spPr>
        </p:pic>
        <p:pic>
          <p:nvPicPr>
            <p:cNvPr id="5" name="Picture 4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66140" y="2635559"/>
              <a:ext cx="1110597" cy="1110597"/>
            </a:xfrm>
            <a:prstGeom prst="rect">
              <a:avLst/>
            </a:prstGeom>
          </p:spPr>
        </p:pic>
        <p:pic>
          <p:nvPicPr>
            <p:cNvPr id="6" name="Picture 5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255152" y="235946"/>
              <a:ext cx="1110597" cy="1110597"/>
            </a:xfrm>
            <a:prstGeom prst="rect">
              <a:avLst/>
            </a:prstGeom>
          </p:spPr>
        </p:pic>
        <p:pic>
          <p:nvPicPr>
            <p:cNvPr id="7" name="Picture 6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961314" y="3266114"/>
              <a:ext cx="1110597" cy="1110597"/>
            </a:xfrm>
            <a:prstGeom prst="rect">
              <a:avLst/>
            </a:prstGeom>
          </p:spPr>
        </p:pic>
        <p:pic>
          <p:nvPicPr>
            <p:cNvPr id="8" name="Picture 7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24758" y="4228292"/>
              <a:ext cx="1110597" cy="1110597"/>
            </a:xfrm>
            <a:prstGeom prst="rect">
              <a:avLst/>
            </a:prstGeom>
          </p:spPr>
        </p:pic>
        <p:pic>
          <p:nvPicPr>
            <p:cNvPr id="9" name="Picture 8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365685" y="4278613"/>
              <a:ext cx="1110597" cy="1110597"/>
            </a:xfrm>
            <a:prstGeom prst="rect">
              <a:avLst/>
            </a:prstGeom>
          </p:spPr>
        </p:pic>
        <p:pic>
          <p:nvPicPr>
            <p:cNvPr id="10" name="Picture 9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66404" y="583517"/>
              <a:ext cx="1110597" cy="1110597"/>
            </a:xfrm>
            <a:prstGeom prst="rect">
              <a:avLst/>
            </a:prstGeom>
          </p:spPr>
        </p:pic>
        <p:pic>
          <p:nvPicPr>
            <p:cNvPr id="11" name="Picture 10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759593" y="1490498"/>
              <a:ext cx="1110597" cy="1110597"/>
            </a:xfrm>
            <a:prstGeom prst="rect">
              <a:avLst/>
            </a:prstGeom>
          </p:spPr>
        </p:pic>
        <p:pic>
          <p:nvPicPr>
            <p:cNvPr id="12" name="Picture 1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830012" y="3548558"/>
              <a:ext cx="1110597" cy="1110597"/>
            </a:xfrm>
            <a:prstGeom prst="rect">
              <a:avLst/>
            </a:prstGeom>
          </p:spPr>
        </p:pic>
        <p:pic>
          <p:nvPicPr>
            <p:cNvPr id="13" name="Picture 12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323201" y="4455539"/>
              <a:ext cx="1110597" cy="1110597"/>
            </a:xfrm>
            <a:prstGeom prst="rect">
              <a:avLst/>
            </a:prstGeom>
          </p:spPr>
        </p:pic>
        <p:pic>
          <p:nvPicPr>
            <p:cNvPr id="14" name="Picture 13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978927" y="5092304"/>
              <a:ext cx="1110597" cy="1110597"/>
            </a:xfrm>
            <a:prstGeom prst="rect">
              <a:avLst/>
            </a:prstGeom>
          </p:spPr>
        </p:pic>
        <p:pic>
          <p:nvPicPr>
            <p:cNvPr id="15" name="Picture 14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597849" y="5431028"/>
              <a:ext cx="1110597" cy="1110597"/>
            </a:xfrm>
            <a:prstGeom prst="rect">
              <a:avLst/>
            </a:prstGeom>
          </p:spPr>
        </p:pic>
        <p:pic>
          <p:nvPicPr>
            <p:cNvPr id="16" name="Picture 15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62176" y="4700973"/>
              <a:ext cx="1110597" cy="1110597"/>
            </a:xfrm>
            <a:prstGeom prst="rect">
              <a:avLst/>
            </a:prstGeom>
          </p:spPr>
        </p:pic>
        <p:pic>
          <p:nvPicPr>
            <p:cNvPr id="17" name="Picture 16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55365" y="5607954"/>
              <a:ext cx="1110597" cy="1110597"/>
            </a:xfrm>
            <a:prstGeom prst="rect">
              <a:avLst/>
            </a:prstGeom>
          </p:spPr>
        </p:pic>
        <p:pic>
          <p:nvPicPr>
            <p:cNvPr id="18" name="Picture 17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564190" y="2296206"/>
              <a:ext cx="1110597" cy="1110597"/>
            </a:xfrm>
            <a:prstGeom prst="rect">
              <a:avLst/>
            </a:prstGeom>
          </p:spPr>
        </p:pic>
        <p:pic>
          <p:nvPicPr>
            <p:cNvPr id="19" name="Picture 18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566842" y="64441"/>
              <a:ext cx="1110597" cy="1110597"/>
            </a:xfrm>
            <a:prstGeom prst="rect">
              <a:avLst/>
            </a:prstGeom>
          </p:spPr>
        </p:pic>
        <p:pic>
          <p:nvPicPr>
            <p:cNvPr id="20" name="Picture 19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60031" y="971422"/>
              <a:ext cx="1110597" cy="1110597"/>
            </a:xfrm>
            <a:prstGeom prst="rect">
              <a:avLst/>
            </a:prstGeom>
          </p:spPr>
        </p:pic>
        <p:pic>
          <p:nvPicPr>
            <p:cNvPr id="21" name="Picture 20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464426" y="1830839"/>
              <a:ext cx="1110597" cy="1110597"/>
            </a:xfrm>
            <a:prstGeom prst="rect">
              <a:avLst/>
            </a:prstGeom>
          </p:spPr>
        </p:pic>
        <p:pic>
          <p:nvPicPr>
            <p:cNvPr id="22" name="Picture 2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44104" y="2119909"/>
              <a:ext cx="1110597" cy="1110597"/>
            </a:xfrm>
            <a:prstGeom prst="rect">
              <a:avLst/>
            </a:prstGeom>
          </p:spPr>
        </p:pic>
        <p:pic>
          <p:nvPicPr>
            <p:cNvPr id="23" name="Picture 22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96649" y="2732159"/>
              <a:ext cx="1110597" cy="1110597"/>
            </a:xfrm>
            <a:prstGeom prst="rect">
              <a:avLst/>
            </a:prstGeom>
          </p:spPr>
        </p:pic>
        <p:pic>
          <p:nvPicPr>
            <p:cNvPr id="24" name="Picture 23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139278" y="2750464"/>
              <a:ext cx="1110597" cy="1110597"/>
            </a:xfrm>
            <a:prstGeom prst="rect">
              <a:avLst/>
            </a:prstGeom>
          </p:spPr>
        </p:pic>
        <p:pic>
          <p:nvPicPr>
            <p:cNvPr id="25" name="Picture 24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02722" y="3712642"/>
              <a:ext cx="1110597" cy="1110597"/>
            </a:xfrm>
            <a:prstGeom prst="rect">
              <a:avLst/>
            </a:prstGeom>
          </p:spPr>
        </p:pic>
        <p:pic>
          <p:nvPicPr>
            <p:cNvPr id="26" name="Picture 25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43649" y="3762963"/>
              <a:ext cx="1110597" cy="1110597"/>
            </a:xfrm>
            <a:prstGeom prst="rect">
              <a:avLst/>
            </a:prstGeom>
          </p:spPr>
        </p:pic>
        <p:pic>
          <p:nvPicPr>
            <p:cNvPr id="27" name="Picture 26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44368" y="67867"/>
              <a:ext cx="1110597" cy="1110597"/>
            </a:xfrm>
            <a:prstGeom prst="rect">
              <a:avLst/>
            </a:prstGeom>
          </p:spPr>
        </p:pic>
        <p:pic>
          <p:nvPicPr>
            <p:cNvPr id="28" name="Picture 27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37557" y="974848"/>
              <a:ext cx="1110597" cy="1110597"/>
            </a:xfrm>
            <a:prstGeom prst="rect">
              <a:avLst/>
            </a:prstGeom>
          </p:spPr>
        </p:pic>
        <p:pic>
          <p:nvPicPr>
            <p:cNvPr id="29" name="Picture 28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07976" y="3032908"/>
              <a:ext cx="1110597" cy="1110597"/>
            </a:xfrm>
            <a:prstGeom prst="rect">
              <a:avLst/>
            </a:prstGeom>
          </p:spPr>
        </p:pic>
        <p:pic>
          <p:nvPicPr>
            <p:cNvPr id="30" name="Picture 29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006463" y="5557137"/>
              <a:ext cx="1110597" cy="1110597"/>
            </a:xfrm>
            <a:prstGeom prst="rect">
              <a:avLst/>
            </a:prstGeom>
          </p:spPr>
        </p:pic>
        <p:pic>
          <p:nvPicPr>
            <p:cNvPr id="31" name="Picture 30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56891" y="4576654"/>
              <a:ext cx="1110597" cy="1110597"/>
            </a:xfrm>
            <a:prstGeom prst="rect">
              <a:avLst/>
            </a:prstGeom>
          </p:spPr>
        </p:pic>
        <p:pic>
          <p:nvPicPr>
            <p:cNvPr id="32" name="Picture 3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75813" y="4915378"/>
              <a:ext cx="1110597" cy="1110597"/>
            </a:xfrm>
            <a:prstGeom prst="rect">
              <a:avLst/>
            </a:prstGeom>
          </p:spPr>
        </p:pic>
        <p:pic>
          <p:nvPicPr>
            <p:cNvPr id="33" name="Picture 32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62586" y="594702"/>
              <a:ext cx="1110597" cy="1110597"/>
            </a:xfrm>
            <a:prstGeom prst="rect">
              <a:avLst/>
            </a:prstGeom>
          </p:spPr>
        </p:pic>
        <p:pic>
          <p:nvPicPr>
            <p:cNvPr id="34" name="Picture 33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43512" y="5683148"/>
              <a:ext cx="1110597" cy="1110597"/>
            </a:xfrm>
            <a:prstGeom prst="rect">
              <a:avLst/>
            </a:prstGeom>
          </p:spPr>
        </p:pic>
        <p:pic>
          <p:nvPicPr>
            <p:cNvPr id="35" name="Picture 34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742154" y="1780556"/>
              <a:ext cx="1110597" cy="1110597"/>
            </a:xfrm>
            <a:prstGeom prst="rect">
              <a:avLst/>
            </a:prstGeom>
          </p:spPr>
        </p:pic>
        <p:pic>
          <p:nvPicPr>
            <p:cNvPr id="36" name="Picture 35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400590" y="205130"/>
              <a:ext cx="1110597" cy="1110597"/>
            </a:xfrm>
            <a:prstGeom prst="rect">
              <a:avLst/>
            </a:prstGeom>
          </p:spPr>
        </p:pic>
        <p:pic>
          <p:nvPicPr>
            <p:cNvPr id="37" name="Picture 36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93779" y="1112111"/>
              <a:ext cx="1110597" cy="1110597"/>
            </a:xfrm>
            <a:prstGeom prst="rect">
              <a:avLst/>
            </a:prstGeom>
          </p:spPr>
        </p:pic>
        <p:pic>
          <p:nvPicPr>
            <p:cNvPr id="38" name="Picture 37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98174" y="1971528"/>
              <a:ext cx="1110597" cy="1110597"/>
            </a:xfrm>
            <a:prstGeom prst="rect">
              <a:avLst/>
            </a:prstGeom>
          </p:spPr>
        </p:pic>
        <p:pic>
          <p:nvPicPr>
            <p:cNvPr id="39" name="Picture 38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77852" y="2260598"/>
              <a:ext cx="1110597" cy="1110597"/>
            </a:xfrm>
            <a:prstGeom prst="rect">
              <a:avLst/>
            </a:prstGeom>
          </p:spPr>
        </p:pic>
        <p:pic>
          <p:nvPicPr>
            <p:cNvPr id="40" name="Picture 39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030397" y="2872848"/>
              <a:ext cx="1110597" cy="1110597"/>
            </a:xfrm>
            <a:prstGeom prst="rect">
              <a:avLst/>
            </a:prstGeom>
          </p:spPr>
        </p:pic>
        <p:pic>
          <p:nvPicPr>
            <p:cNvPr id="41" name="Picture 40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73026" y="2891153"/>
              <a:ext cx="1110597" cy="1110597"/>
            </a:xfrm>
            <a:prstGeom prst="rect">
              <a:avLst/>
            </a:prstGeom>
          </p:spPr>
        </p:pic>
        <p:pic>
          <p:nvPicPr>
            <p:cNvPr id="42" name="Picture 4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36470" y="3853331"/>
              <a:ext cx="1110597" cy="1110597"/>
            </a:xfrm>
            <a:prstGeom prst="rect">
              <a:avLst/>
            </a:prstGeom>
          </p:spPr>
        </p:pic>
        <p:pic>
          <p:nvPicPr>
            <p:cNvPr id="43" name="Picture 42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377397" y="3903652"/>
              <a:ext cx="1110597" cy="1110597"/>
            </a:xfrm>
            <a:prstGeom prst="rect">
              <a:avLst/>
            </a:prstGeom>
          </p:spPr>
        </p:pic>
        <p:pic>
          <p:nvPicPr>
            <p:cNvPr id="44" name="Picture 43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78116" y="208556"/>
              <a:ext cx="1110597" cy="1110597"/>
            </a:xfrm>
            <a:prstGeom prst="rect">
              <a:avLst/>
            </a:prstGeom>
          </p:spPr>
        </p:pic>
        <p:pic>
          <p:nvPicPr>
            <p:cNvPr id="45" name="Picture 44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771305" y="1115537"/>
              <a:ext cx="1110597" cy="1110597"/>
            </a:xfrm>
            <a:prstGeom prst="rect">
              <a:avLst/>
            </a:prstGeom>
          </p:spPr>
        </p:pic>
        <p:pic>
          <p:nvPicPr>
            <p:cNvPr id="46" name="Picture 45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1724" y="3173597"/>
              <a:ext cx="1110597" cy="1110597"/>
            </a:xfrm>
            <a:prstGeom prst="rect">
              <a:avLst/>
            </a:prstGeom>
          </p:spPr>
        </p:pic>
        <p:pic>
          <p:nvPicPr>
            <p:cNvPr id="47" name="Picture 46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334913" y="4080578"/>
              <a:ext cx="1110597" cy="1110597"/>
            </a:xfrm>
            <a:prstGeom prst="rect">
              <a:avLst/>
            </a:prstGeom>
          </p:spPr>
        </p:pic>
        <p:pic>
          <p:nvPicPr>
            <p:cNvPr id="48" name="Picture 47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990639" y="4717343"/>
              <a:ext cx="1110597" cy="1110597"/>
            </a:xfrm>
            <a:prstGeom prst="rect">
              <a:avLst/>
            </a:prstGeom>
          </p:spPr>
        </p:pic>
        <p:pic>
          <p:nvPicPr>
            <p:cNvPr id="49" name="Picture 48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09561" y="5056067"/>
              <a:ext cx="1110597" cy="1110597"/>
            </a:xfrm>
            <a:prstGeom prst="rect">
              <a:avLst/>
            </a:prstGeom>
          </p:spPr>
        </p:pic>
        <p:pic>
          <p:nvPicPr>
            <p:cNvPr id="50" name="Picture 49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888" y="4326012"/>
              <a:ext cx="1110597" cy="1110597"/>
            </a:xfrm>
            <a:prstGeom prst="rect">
              <a:avLst/>
            </a:prstGeom>
          </p:spPr>
        </p:pic>
        <p:pic>
          <p:nvPicPr>
            <p:cNvPr id="51" name="Picture 50" descr="housesparrow_male_300_tcm9-139923.jp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7077" y="5232993"/>
              <a:ext cx="1110597" cy="1110597"/>
            </a:xfrm>
            <a:prstGeom prst="rect">
              <a:avLst/>
            </a:prstGeom>
          </p:spPr>
        </p:pic>
        <p:pic>
          <p:nvPicPr>
            <p:cNvPr id="52" name="Picture 51" descr="housesparrow_male_300_tcm9-13992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75902" y="1921245"/>
              <a:ext cx="1110597" cy="1110597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0AE4749-8D7F-D843-B0F5-C8B81F40CD75}"/>
              </a:ext>
            </a:extLst>
          </p:cNvPr>
          <p:cNvGrpSpPr/>
          <p:nvPr/>
        </p:nvGrpSpPr>
        <p:grpSpPr>
          <a:xfrm>
            <a:off x="6246732" y="3245973"/>
            <a:ext cx="5834473" cy="3706492"/>
            <a:chOff x="6283638" y="114603"/>
            <a:chExt cx="5834473" cy="3706492"/>
          </a:xfrm>
        </p:grpSpPr>
        <p:pic>
          <p:nvPicPr>
            <p:cNvPr id="56" name="Picture 55" descr="housesparrow_male_300_tcm9-139923.jpg">
              <a:extLst>
                <a:ext uri="{FF2B5EF4-FFF2-40B4-BE49-F238E27FC236}">
                  <a16:creationId xmlns:a16="http://schemas.microsoft.com/office/drawing/2014/main" id="{076F5ECF-4941-E44C-AB17-3CADD9FC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297658" y="398622"/>
              <a:ext cx="539851" cy="611715"/>
            </a:xfrm>
            <a:prstGeom prst="rect">
              <a:avLst/>
            </a:prstGeom>
          </p:spPr>
        </p:pic>
        <p:pic>
          <p:nvPicPr>
            <p:cNvPr id="57" name="Picture 56" descr="housesparrow_male_300_tcm9-139923.jpg">
              <a:extLst>
                <a:ext uri="{FF2B5EF4-FFF2-40B4-BE49-F238E27FC236}">
                  <a16:creationId xmlns:a16="http://schemas.microsoft.com/office/drawing/2014/main" id="{55404303-5152-4E42-96DB-E5F6F2EA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37393" y="898186"/>
              <a:ext cx="539851" cy="611715"/>
            </a:xfrm>
            <a:prstGeom prst="rect">
              <a:avLst/>
            </a:prstGeom>
          </p:spPr>
        </p:pic>
        <p:pic>
          <p:nvPicPr>
            <p:cNvPr id="58" name="Picture 57" descr="housesparrow_male_300_tcm9-139923.jpg">
              <a:extLst>
                <a:ext uri="{FF2B5EF4-FFF2-40B4-BE49-F238E27FC236}">
                  <a16:creationId xmlns:a16="http://schemas.microsoft.com/office/drawing/2014/main" id="{405145D3-F02C-EF43-A6D5-E4577440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75694" y="1371552"/>
              <a:ext cx="539851" cy="611715"/>
            </a:xfrm>
            <a:prstGeom prst="rect">
              <a:avLst/>
            </a:prstGeom>
          </p:spPr>
        </p:pic>
        <p:pic>
          <p:nvPicPr>
            <p:cNvPr id="59" name="Picture 58" descr="housesparrow_male_300_tcm9-139923.jpg">
              <a:extLst>
                <a:ext uri="{FF2B5EF4-FFF2-40B4-BE49-F238E27FC236}">
                  <a16:creationId xmlns:a16="http://schemas.microsoft.com/office/drawing/2014/main" id="{52D062A2-816A-7A47-B728-29AD18B5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78260" y="1530771"/>
              <a:ext cx="539851" cy="611715"/>
            </a:xfrm>
            <a:prstGeom prst="rect">
              <a:avLst/>
            </a:prstGeom>
          </p:spPr>
        </p:pic>
        <p:pic>
          <p:nvPicPr>
            <p:cNvPr id="60" name="Picture 59" descr="housesparrow_male_300_tcm9-139923.jpg">
              <a:extLst>
                <a:ext uri="{FF2B5EF4-FFF2-40B4-BE49-F238E27FC236}">
                  <a16:creationId xmlns:a16="http://schemas.microsoft.com/office/drawing/2014/main" id="{D21A867C-7BC4-004B-A8B9-1E85DD38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60474" y="209068"/>
              <a:ext cx="539851" cy="611715"/>
            </a:xfrm>
            <a:prstGeom prst="rect">
              <a:avLst/>
            </a:prstGeom>
          </p:spPr>
        </p:pic>
        <p:pic>
          <p:nvPicPr>
            <p:cNvPr id="61" name="Picture 60" descr="housesparrow_male_300_tcm9-139923.jpg">
              <a:extLst>
                <a:ext uri="{FF2B5EF4-FFF2-40B4-BE49-F238E27FC236}">
                  <a16:creationId xmlns:a16="http://schemas.microsoft.com/office/drawing/2014/main" id="{EA8731A2-9900-9247-889B-6467BA4A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603733" y="1878080"/>
              <a:ext cx="539851" cy="611715"/>
            </a:xfrm>
            <a:prstGeom prst="rect">
              <a:avLst/>
            </a:prstGeom>
          </p:spPr>
        </p:pic>
        <p:pic>
          <p:nvPicPr>
            <p:cNvPr id="62" name="Picture 61" descr="housesparrow_male_300_tcm9-139923.jpg">
              <a:extLst>
                <a:ext uri="{FF2B5EF4-FFF2-40B4-BE49-F238E27FC236}">
                  <a16:creationId xmlns:a16="http://schemas.microsoft.com/office/drawing/2014/main" id="{1009C824-F077-0A4F-818F-CEEB12595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09536" y="2408047"/>
              <a:ext cx="539851" cy="611715"/>
            </a:xfrm>
            <a:prstGeom prst="rect">
              <a:avLst/>
            </a:prstGeom>
          </p:spPr>
        </p:pic>
        <p:pic>
          <p:nvPicPr>
            <p:cNvPr id="63" name="Picture 62" descr="housesparrow_male_300_tcm9-139923.jpg">
              <a:extLst>
                <a:ext uri="{FF2B5EF4-FFF2-40B4-BE49-F238E27FC236}">
                  <a16:creationId xmlns:a16="http://schemas.microsoft.com/office/drawing/2014/main" id="{42C0F134-1521-2145-BBEE-83D433943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00294" y="2435764"/>
              <a:ext cx="539851" cy="611715"/>
            </a:xfrm>
            <a:prstGeom prst="rect">
              <a:avLst/>
            </a:prstGeom>
          </p:spPr>
        </p:pic>
        <p:pic>
          <p:nvPicPr>
            <p:cNvPr id="64" name="Picture 63" descr="housesparrow_male_300_tcm9-139923.jpg">
              <a:extLst>
                <a:ext uri="{FF2B5EF4-FFF2-40B4-BE49-F238E27FC236}">
                  <a16:creationId xmlns:a16="http://schemas.microsoft.com/office/drawing/2014/main" id="{C8F204EA-0CD6-EF41-9C52-B7DBDDF3B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752034" y="400509"/>
              <a:ext cx="539851" cy="611715"/>
            </a:xfrm>
            <a:prstGeom prst="rect">
              <a:avLst/>
            </a:prstGeom>
          </p:spPr>
        </p:pic>
        <p:pic>
          <p:nvPicPr>
            <p:cNvPr id="65" name="Picture 64" descr="housesparrow_male_300_tcm9-139923.jpg">
              <a:extLst>
                <a:ext uri="{FF2B5EF4-FFF2-40B4-BE49-F238E27FC236}">
                  <a16:creationId xmlns:a16="http://schemas.microsoft.com/office/drawing/2014/main" id="{BF3F5BDB-521B-2246-BD85-2D8C0BDA3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91769" y="900073"/>
              <a:ext cx="539851" cy="611715"/>
            </a:xfrm>
            <a:prstGeom prst="rect">
              <a:avLst/>
            </a:prstGeom>
          </p:spPr>
        </p:pic>
        <p:pic>
          <p:nvPicPr>
            <p:cNvPr id="66" name="Picture 65" descr="housesparrow_male_300_tcm9-139923.jpg">
              <a:extLst>
                <a:ext uri="{FF2B5EF4-FFF2-40B4-BE49-F238E27FC236}">
                  <a16:creationId xmlns:a16="http://schemas.microsoft.com/office/drawing/2014/main" id="{7D36F6E1-38F8-0A40-A4A6-F14EE376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053818" y="2033650"/>
              <a:ext cx="539851" cy="611715"/>
            </a:xfrm>
            <a:prstGeom prst="rect">
              <a:avLst/>
            </a:prstGeom>
          </p:spPr>
        </p:pic>
        <p:pic>
          <p:nvPicPr>
            <p:cNvPr id="67" name="Picture 66" descr="housesparrow_male_300_tcm9-139923.jpg">
              <a:extLst>
                <a:ext uri="{FF2B5EF4-FFF2-40B4-BE49-F238E27FC236}">
                  <a16:creationId xmlns:a16="http://schemas.microsoft.com/office/drawing/2014/main" id="{DAF48777-CE8D-D84A-8E8A-34E8BDB2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93552" y="2533214"/>
              <a:ext cx="539851" cy="611715"/>
            </a:xfrm>
            <a:prstGeom prst="rect">
              <a:avLst/>
            </a:prstGeom>
          </p:spPr>
        </p:pic>
        <p:pic>
          <p:nvPicPr>
            <p:cNvPr id="68" name="Picture 67" descr="housesparrow_male_300_tcm9-139923.jpg">
              <a:extLst>
                <a:ext uri="{FF2B5EF4-FFF2-40B4-BE49-F238E27FC236}">
                  <a16:creationId xmlns:a16="http://schemas.microsoft.com/office/drawing/2014/main" id="{163ADCE7-10E2-C344-8496-8FDBB9B0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098385" y="2883943"/>
              <a:ext cx="539851" cy="611715"/>
            </a:xfrm>
            <a:prstGeom prst="rect">
              <a:avLst/>
            </a:prstGeom>
          </p:spPr>
        </p:pic>
        <p:pic>
          <p:nvPicPr>
            <p:cNvPr id="69" name="Picture 68" descr="housesparrow_male_300_tcm9-139923.jpg">
              <a:extLst>
                <a:ext uri="{FF2B5EF4-FFF2-40B4-BE49-F238E27FC236}">
                  <a16:creationId xmlns:a16="http://schemas.microsoft.com/office/drawing/2014/main" id="{FD3A39D8-5EC3-6740-A465-7087030C6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427056" y="3070512"/>
              <a:ext cx="539851" cy="611715"/>
            </a:xfrm>
            <a:prstGeom prst="rect">
              <a:avLst/>
            </a:prstGeom>
          </p:spPr>
        </p:pic>
        <p:pic>
          <p:nvPicPr>
            <p:cNvPr id="70" name="Picture 69" descr="housesparrow_male_300_tcm9-139923.jpg">
              <a:extLst>
                <a:ext uri="{FF2B5EF4-FFF2-40B4-BE49-F238E27FC236}">
                  <a16:creationId xmlns:a16="http://schemas.microsoft.com/office/drawing/2014/main" id="{7092F071-F40D-2C40-9FCB-FCF4BFBB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80580" y="2668399"/>
              <a:ext cx="539851" cy="611715"/>
            </a:xfrm>
            <a:prstGeom prst="rect">
              <a:avLst/>
            </a:prstGeom>
          </p:spPr>
        </p:pic>
        <p:pic>
          <p:nvPicPr>
            <p:cNvPr id="71" name="Picture 70" descr="housesparrow_male_300_tcm9-139923.jpg">
              <a:extLst>
                <a:ext uri="{FF2B5EF4-FFF2-40B4-BE49-F238E27FC236}">
                  <a16:creationId xmlns:a16="http://schemas.microsoft.com/office/drawing/2014/main" id="{04D0AD7C-049E-8C44-9A57-BF6849621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920314" y="3167963"/>
              <a:ext cx="539851" cy="611715"/>
            </a:xfrm>
            <a:prstGeom prst="rect">
              <a:avLst/>
            </a:prstGeom>
          </p:spPr>
        </p:pic>
        <p:pic>
          <p:nvPicPr>
            <p:cNvPr id="72" name="Picture 71" descr="housesparrow_male_300_tcm9-139923.jpg">
              <a:extLst>
                <a:ext uri="{FF2B5EF4-FFF2-40B4-BE49-F238E27FC236}">
                  <a16:creationId xmlns:a16="http://schemas.microsoft.com/office/drawing/2014/main" id="{28FA5CE6-7DF7-C348-B56A-52CAD014E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96785" y="1343856"/>
              <a:ext cx="539851" cy="611715"/>
            </a:xfrm>
            <a:prstGeom prst="rect">
              <a:avLst/>
            </a:prstGeom>
          </p:spPr>
        </p:pic>
        <p:pic>
          <p:nvPicPr>
            <p:cNvPr id="73" name="Picture 72" descr="housesparrow_male_300_tcm9-139923.jpg">
              <a:extLst>
                <a:ext uri="{FF2B5EF4-FFF2-40B4-BE49-F238E27FC236}">
                  <a16:creationId xmlns:a16="http://schemas.microsoft.com/office/drawing/2014/main" id="{AEF3D9D2-2B23-6C43-93B5-8F837D51C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39802" y="114603"/>
              <a:ext cx="539851" cy="611715"/>
            </a:xfrm>
            <a:prstGeom prst="rect">
              <a:avLst/>
            </a:prstGeom>
          </p:spPr>
        </p:pic>
        <p:pic>
          <p:nvPicPr>
            <p:cNvPr id="74" name="Picture 73" descr="housesparrow_male_300_tcm9-139923.jpg">
              <a:extLst>
                <a:ext uri="{FF2B5EF4-FFF2-40B4-BE49-F238E27FC236}">
                  <a16:creationId xmlns:a16="http://schemas.microsoft.com/office/drawing/2014/main" id="{65CE8E52-C8C0-8D40-85AD-C0D1AFF7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79537" y="614167"/>
              <a:ext cx="539851" cy="611715"/>
            </a:xfrm>
            <a:prstGeom prst="rect">
              <a:avLst/>
            </a:prstGeom>
          </p:spPr>
        </p:pic>
        <p:pic>
          <p:nvPicPr>
            <p:cNvPr id="75" name="Picture 74" descr="housesparrow_male_300_tcm9-139923.jpg">
              <a:extLst>
                <a:ext uri="{FF2B5EF4-FFF2-40B4-BE49-F238E27FC236}">
                  <a16:creationId xmlns:a16="http://schemas.microsoft.com/office/drawing/2014/main" id="{C7806F79-E8E5-8E4E-8884-945718D2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17838" y="1087533"/>
              <a:ext cx="539851" cy="611715"/>
            </a:xfrm>
            <a:prstGeom prst="rect">
              <a:avLst/>
            </a:prstGeom>
          </p:spPr>
        </p:pic>
        <p:pic>
          <p:nvPicPr>
            <p:cNvPr id="76" name="Picture 75" descr="housesparrow_male_300_tcm9-139923.jpg">
              <a:extLst>
                <a:ext uri="{FF2B5EF4-FFF2-40B4-BE49-F238E27FC236}">
                  <a16:creationId xmlns:a16="http://schemas.microsoft.com/office/drawing/2014/main" id="{B07407FD-76CE-5643-91E1-2654B35E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720404" y="1246752"/>
              <a:ext cx="539851" cy="611715"/>
            </a:xfrm>
            <a:prstGeom prst="rect">
              <a:avLst/>
            </a:prstGeom>
          </p:spPr>
        </p:pic>
        <p:pic>
          <p:nvPicPr>
            <p:cNvPr id="77" name="Picture 76" descr="housesparrow_male_300_tcm9-139923.jpg">
              <a:extLst>
                <a:ext uri="{FF2B5EF4-FFF2-40B4-BE49-F238E27FC236}">
                  <a16:creationId xmlns:a16="http://schemas.microsoft.com/office/drawing/2014/main" id="{CFE8BD30-44F3-7840-9CE6-329A9EBD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59855" y="1583979"/>
              <a:ext cx="539851" cy="611715"/>
            </a:xfrm>
            <a:prstGeom prst="rect">
              <a:avLst/>
            </a:prstGeom>
          </p:spPr>
        </p:pic>
        <p:pic>
          <p:nvPicPr>
            <p:cNvPr id="78" name="Picture 77" descr="housesparrow_male_300_tcm9-139923.jpg">
              <a:extLst>
                <a:ext uri="{FF2B5EF4-FFF2-40B4-BE49-F238E27FC236}">
                  <a16:creationId xmlns:a16="http://schemas.microsoft.com/office/drawing/2014/main" id="{76C3B969-0090-0240-A0C1-32411D3DA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45877" y="1594061"/>
              <a:ext cx="539851" cy="611715"/>
            </a:xfrm>
            <a:prstGeom prst="rect">
              <a:avLst/>
            </a:prstGeom>
          </p:spPr>
        </p:pic>
        <p:pic>
          <p:nvPicPr>
            <p:cNvPr id="79" name="Picture 78" descr="housesparrow_male_300_tcm9-139923.jpg">
              <a:extLst>
                <a:ext uri="{FF2B5EF4-FFF2-40B4-BE49-F238E27FC236}">
                  <a16:creationId xmlns:a16="http://schemas.microsoft.com/office/drawing/2014/main" id="{ACFC65D9-56AD-0244-AFD4-E785B5F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51680" y="2124027"/>
              <a:ext cx="539851" cy="611715"/>
            </a:xfrm>
            <a:prstGeom prst="rect">
              <a:avLst/>
            </a:prstGeom>
          </p:spPr>
        </p:pic>
        <p:pic>
          <p:nvPicPr>
            <p:cNvPr id="80" name="Picture 79" descr="housesparrow_male_300_tcm9-139923.jpg">
              <a:extLst>
                <a:ext uri="{FF2B5EF4-FFF2-40B4-BE49-F238E27FC236}">
                  <a16:creationId xmlns:a16="http://schemas.microsoft.com/office/drawing/2014/main" id="{2F600B89-8891-8946-9F4B-66F131C15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942438" y="2151744"/>
              <a:ext cx="539851" cy="611715"/>
            </a:xfrm>
            <a:prstGeom prst="rect">
              <a:avLst/>
            </a:prstGeom>
          </p:spPr>
        </p:pic>
        <p:pic>
          <p:nvPicPr>
            <p:cNvPr id="81" name="Picture 80" descr="housesparrow_male_300_tcm9-139923.jpg">
              <a:extLst>
                <a:ext uri="{FF2B5EF4-FFF2-40B4-BE49-F238E27FC236}">
                  <a16:creationId xmlns:a16="http://schemas.microsoft.com/office/drawing/2014/main" id="{450A63A3-E940-AD4A-9720-CA2D642D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894178" y="116490"/>
              <a:ext cx="539851" cy="611715"/>
            </a:xfrm>
            <a:prstGeom prst="rect">
              <a:avLst/>
            </a:prstGeom>
          </p:spPr>
        </p:pic>
        <p:pic>
          <p:nvPicPr>
            <p:cNvPr id="82" name="Picture 81" descr="housesparrow_male_300_tcm9-139923.jpg">
              <a:extLst>
                <a:ext uri="{FF2B5EF4-FFF2-40B4-BE49-F238E27FC236}">
                  <a16:creationId xmlns:a16="http://schemas.microsoft.com/office/drawing/2014/main" id="{7477E054-2D78-0D4D-BA15-E615196B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33913" y="616054"/>
              <a:ext cx="539851" cy="611715"/>
            </a:xfrm>
            <a:prstGeom prst="rect">
              <a:avLst/>
            </a:prstGeom>
          </p:spPr>
        </p:pic>
        <p:pic>
          <p:nvPicPr>
            <p:cNvPr id="83" name="Picture 82" descr="housesparrow_male_300_tcm9-139923.jpg">
              <a:extLst>
                <a:ext uri="{FF2B5EF4-FFF2-40B4-BE49-F238E27FC236}">
                  <a16:creationId xmlns:a16="http://schemas.microsoft.com/office/drawing/2014/main" id="{3009BA62-98AA-2D45-9A8D-1EC802DF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95962" y="1749631"/>
              <a:ext cx="539851" cy="611715"/>
            </a:xfrm>
            <a:prstGeom prst="rect">
              <a:avLst/>
            </a:prstGeom>
          </p:spPr>
        </p:pic>
        <p:pic>
          <p:nvPicPr>
            <p:cNvPr id="84" name="Picture 83" descr="housesparrow_male_300_tcm9-139923.jpg">
              <a:extLst>
                <a:ext uri="{FF2B5EF4-FFF2-40B4-BE49-F238E27FC236}">
                  <a16:creationId xmlns:a16="http://schemas.microsoft.com/office/drawing/2014/main" id="{367672E3-44F9-5E43-879E-F7DFBBE1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67407" y="3139973"/>
              <a:ext cx="539851" cy="611715"/>
            </a:xfrm>
            <a:prstGeom prst="rect">
              <a:avLst/>
            </a:prstGeom>
          </p:spPr>
        </p:pic>
        <p:pic>
          <p:nvPicPr>
            <p:cNvPr id="85" name="Picture 84" descr="housesparrow_male_300_tcm9-139923.jpg">
              <a:extLst>
                <a:ext uri="{FF2B5EF4-FFF2-40B4-BE49-F238E27FC236}">
                  <a16:creationId xmlns:a16="http://schemas.microsoft.com/office/drawing/2014/main" id="{F6211230-73DE-8B42-8910-E710AD2D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40529" y="2599924"/>
              <a:ext cx="539851" cy="611715"/>
            </a:xfrm>
            <a:prstGeom prst="rect">
              <a:avLst/>
            </a:prstGeom>
          </p:spPr>
        </p:pic>
        <p:pic>
          <p:nvPicPr>
            <p:cNvPr id="86" name="Picture 85" descr="housesparrow_male_300_tcm9-139923.jpg">
              <a:extLst>
                <a:ext uri="{FF2B5EF4-FFF2-40B4-BE49-F238E27FC236}">
                  <a16:creationId xmlns:a16="http://schemas.microsoft.com/office/drawing/2014/main" id="{CC6D5AA0-30AF-DF44-99FF-5CA32E61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569200" y="2786493"/>
              <a:ext cx="539851" cy="611715"/>
            </a:xfrm>
            <a:prstGeom prst="rect">
              <a:avLst/>
            </a:prstGeom>
          </p:spPr>
        </p:pic>
        <p:pic>
          <p:nvPicPr>
            <p:cNvPr id="87" name="Picture 86" descr="housesparrow_male_300_tcm9-139923.jpg">
              <a:extLst>
                <a:ext uri="{FF2B5EF4-FFF2-40B4-BE49-F238E27FC236}">
                  <a16:creationId xmlns:a16="http://schemas.microsoft.com/office/drawing/2014/main" id="{7FC9881C-6215-1A41-A1E8-352D0A16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18408" y="406670"/>
              <a:ext cx="539851" cy="611715"/>
            </a:xfrm>
            <a:prstGeom prst="rect">
              <a:avLst/>
            </a:prstGeom>
          </p:spPr>
        </p:pic>
        <p:pic>
          <p:nvPicPr>
            <p:cNvPr id="88" name="Picture 87" descr="housesparrow_male_300_tcm9-139923.jpg">
              <a:extLst>
                <a:ext uri="{FF2B5EF4-FFF2-40B4-BE49-F238E27FC236}">
                  <a16:creationId xmlns:a16="http://schemas.microsoft.com/office/drawing/2014/main" id="{B0F0B173-138E-1942-A6DA-0D4729E2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16017" y="3209380"/>
              <a:ext cx="539851" cy="611715"/>
            </a:xfrm>
            <a:prstGeom prst="rect">
              <a:avLst/>
            </a:prstGeom>
          </p:spPr>
        </p:pic>
        <p:pic>
          <p:nvPicPr>
            <p:cNvPr id="89" name="Picture 88" descr="housesparrow_male_300_tcm9-139923.jpg">
              <a:extLst>
                <a:ext uri="{FF2B5EF4-FFF2-40B4-BE49-F238E27FC236}">
                  <a16:creationId xmlns:a16="http://schemas.microsoft.com/office/drawing/2014/main" id="{A9C29CCF-C343-CB40-98C8-2CA4A6A26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038929" y="1059837"/>
              <a:ext cx="539851" cy="611715"/>
            </a:xfrm>
            <a:prstGeom prst="rect">
              <a:avLst/>
            </a:prstGeom>
          </p:spPr>
        </p:pic>
        <p:pic>
          <p:nvPicPr>
            <p:cNvPr id="90" name="Picture 89" descr="housesparrow_male_300_tcm9-139923.jpg">
              <a:extLst>
                <a:ext uri="{FF2B5EF4-FFF2-40B4-BE49-F238E27FC236}">
                  <a16:creationId xmlns:a16="http://schemas.microsoft.com/office/drawing/2014/main" id="{CC708F9C-FE7E-DC40-95DD-8C4AACFBC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00717" y="192094"/>
              <a:ext cx="539851" cy="611715"/>
            </a:xfrm>
            <a:prstGeom prst="rect">
              <a:avLst/>
            </a:prstGeom>
          </p:spPr>
        </p:pic>
        <p:pic>
          <p:nvPicPr>
            <p:cNvPr id="91" name="Picture 90" descr="housesparrow_male_300_tcm9-139923.jpg">
              <a:extLst>
                <a:ext uri="{FF2B5EF4-FFF2-40B4-BE49-F238E27FC236}">
                  <a16:creationId xmlns:a16="http://schemas.microsoft.com/office/drawing/2014/main" id="{D1ABC5D4-50C6-B14F-9DF0-82BDCDB9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40451" y="691658"/>
              <a:ext cx="539851" cy="611715"/>
            </a:xfrm>
            <a:prstGeom prst="rect">
              <a:avLst/>
            </a:prstGeom>
          </p:spPr>
        </p:pic>
        <p:pic>
          <p:nvPicPr>
            <p:cNvPr id="92" name="Picture 91" descr="housesparrow_male_300_tcm9-139923.jpg">
              <a:extLst>
                <a:ext uri="{FF2B5EF4-FFF2-40B4-BE49-F238E27FC236}">
                  <a16:creationId xmlns:a16="http://schemas.microsoft.com/office/drawing/2014/main" id="{345A9EC3-E697-B543-8418-62D4C962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878752" y="1165024"/>
              <a:ext cx="539851" cy="611715"/>
            </a:xfrm>
            <a:prstGeom prst="rect">
              <a:avLst/>
            </a:prstGeom>
          </p:spPr>
        </p:pic>
        <p:pic>
          <p:nvPicPr>
            <p:cNvPr id="93" name="Picture 92" descr="housesparrow_male_300_tcm9-139923.jpg">
              <a:extLst>
                <a:ext uri="{FF2B5EF4-FFF2-40B4-BE49-F238E27FC236}">
                  <a16:creationId xmlns:a16="http://schemas.microsoft.com/office/drawing/2014/main" id="{9DF40BC4-6D59-CD45-878E-802BC458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81319" y="1324243"/>
              <a:ext cx="539851" cy="611715"/>
            </a:xfrm>
            <a:prstGeom prst="rect">
              <a:avLst/>
            </a:prstGeom>
          </p:spPr>
        </p:pic>
        <p:pic>
          <p:nvPicPr>
            <p:cNvPr id="94" name="Picture 93" descr="housesparrow_male_300_tcm9-139923.jpg">
              <a:extLst>
                <a:ext uri="{FF2B5EF4-FFF2-40B4-BE49-F238E27FC236}">
                  <a16:creationId xmlns:a16="http://schemas.microsoft.com/office/drawing/2014/main" id="{D1542A38-F164-4246-B63C-9C289E3B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720769" y="1661470"/>
              <a:ext cx="539851" cy="611715"/>
            </a:xfrm>
            <a:prstGeom prst="rect">
              <a:avLst/>
            </a:prstGeom>
          </p:spPr>
        </p:pic>
        <p:pic>
          <p:nvPicPr>
            <p:cNvPr id="95" name="Picture 94" descr="housesparrow_male_300_tcm9-139923.jpg">
              <a:extLst>
                <a:ext uri="{FF2B5EF4-FFF2-40B4-BE49-F238E27FC236}">
                  <a16:creationId xmlns:a16="http://schemas.microsoft.com/office/drawing/2014/main" id="{652E5518-192F-8745-8EF2-9A68C3D9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206791" y="1671552"/>
              <a:ext cx="539851" cy="611715"/>
            </a:xfrm>
            <a:prstGeom prst="rect">
              <a:avLst/>
            </a:prstGeom>
          </p:spPr>
        </p:pic>
        <p:pic>
          <p:nvPicPr>
            <p:cNvPr id="96" name="Picture 95" descr="housesparrow_male_300_tcm9-139923.jpg">
              <a:extLst>
                <a:ext uri="{FF2B5EF4-FFF2-40B4-BE49-F238E27FC236}">
                  <a16:creationId xmlns:a16="http://schemas.microsoft.com/office/drawing/2014/main" id="{4D9BCEC0-6976-744B-A953-A668C279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12594" y="2201519"/>
              <a:ext cx="539851" cy="611715"/>
            </a:xfrm>
            <a:prstGeom prst="rect">
              <a:avLst/>
            </a:prstGeom>
          </p:spPr>
        </p:pic>
        <p:pic>
          <p:nvPicPr>
            <p:cNvPr id="97" name="Picture 96" descr="housesparrow_male_300_tcm9-139923.jpg">
              <a:extLst>
                <a:ext uri="{FF2B5EF4-FFF2-40B4-BE49-F238E27FC236}">
                  <a16:creationId xmlns:a16="http://schemas.microsoft.com/office/drawing/2014/main" id="{04B94652-936E-8A46-B1CE-280CC6A4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403352" y="2229235"/>
              <a:ext cx="539851" cy="611715"/>
            </a:xfrm>
            <a:prstGeom prst="rect">
              <a:avLst/>
            </a:prstGeom>
          </p:spPr>
        </p:pic>
        <p:pic>
          <p:nvPicPr>
            <p:cNvPr id="98" name="Picture 97" descr="housesparrow_male_300_tcm9-139923.jpg">
              <a:extLst>
                <a:ext uri="{FF2B5EF4-FFF2-40B4-BE49-F238E27FC236}">
                  <a16:creationId xmlns:a16="http://schemas.microsoft.com/office/drawing/2014/main" id="{56A29861-75D1-B542-A36F-4FA3AE8E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55093" y="193981"/>
              <a:ext cx="539851" cy="611715"/>
            </a:xfrm>
            <a:prstGeom prst="rect">
              <a:avLst/>
            </a:prstGeom>
          </p:spPr>
        </p:pic>
        <p:pic>
          <p:nvPicPr>
            <p:cNvPr id="99" name="Picture 98" descr="housesparrow_male_300_tcm9-139923.jpg">
              <a:extLst>
                <a:ext uri="{FF2B5EF4-FFF2-40B4-BE49-F238E27FC236}">
                  <a16:creationId xmlns:a16="http://schemas.microsoft.com/office/drawing/2014/main" id="{FD54005C-54AC-8740-AB68-FEAA20ED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94827" y="693545"/>
              <a:ext cx="539851" cy="611715"/>
            </a:xfrm>
            <a:prstGeom prst="rect">
              <a:avLst/>
            </a:prstGeom>
          </p:spPr>
        </p:pic>
        <p:pic>
          <p:nvPicPr>
            <p:cNvPr id="100" name="Picture 99" descr="housesparrow_male_300_tcm9-139923.jpg">
              <a:extLst>
                <a:ext uri="{FF2B5EF4-FFF2-40B4-BE49-F238E27FC236}">
                  <a16:creationId xmlns:a16="http://schemas.microsoft.com/office/drawing/2014/main" id="{B5DF248E-3F0D-CF49-BAB0-9C171AD93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56876" y="1827122"/>
              <a:ext cx="539851" cy="611715"/>
            </a:xfrm>
            <a:prstGeom prst="rect">
              <a:avLst/>
            </a:prstGeom>
          </p:spPr>
        </p:pic>
        <p:pic>
          <p:nvPicPr>
            <p:cNvPr id="101" name="Picture 100" descr="housesparrow_male_300_tcm9-139923.jpg">
              <a:extLst>
                <a:ext uri="{FF2B5EF4-FFF2-40B4-BE49-F238E27FC236}">
                  <a16:creationId xmlns:a16="http://schemas.microsoft.com/office/drawing/2014/main" id="{6137512A-15C3-2A42-ABBC-C51AAE77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896610" y="2326686"/>
              <a:ext cx="539851" cy="611715"/>
            </a:xfrm>
            <a:prstGeom prst="rect">
              <a:avLst/>
            </a:prstGeom>
          </p:spPr>
        </p:pic>
        <p:pic>
          <p:nvPicPr>
            <p:cNvPr id="102" name="Picture 101" descr="housesparrow_male_300_tcm9-139923.jpg">
              <a:extLst>
                <a:ext uri="{FF2B5EF4-FFF2-40B4-BE49-F238E27FC236}">
                  <a16:creationId xmlns:a16="http://schemas.microsoft.com/office/drawing/2014/main" id="{8C9CE135-050F-7046-BAEF-684A5BD9F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701443" y="2677415"/>
              <a:ext cx="539851" cy="611715"/>
            </a:xfrm>
            <a:prstGeom prst="rect">
              <a:avLst/>
            </a:prstGeom>
          </p:spPr>
        </p:pic>
        <p:pic>
          <p:nvPicPr>
            <p:cNvPr id="103" name="Picture 102" descr="housesparrow_male_300_tcm9-139923.jpg">
              <a:extLst>
                <a:ext uri="{FF2B5EF4-FFF2-40B4-BE49-F238E27FC236}">
                  <a16:creationId xmlns:a16="http://schemas.microsoft.com/office/drawing/2014/main" id="{2BC25CA4-5A24-F542-BA68-356A6EDE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30114" y="2863984"/>
              <a:ext cx="539851" cy="611715"/>
            </a:xfrm>
            <a:prstGeom prst="rect">
              <a:avLst/>
            </a:prstGeom>
          </p:spPr>
        </p:pic>
        <p:pic>
          <p:nvPicPr>
            <p:cNvPr id="104" name="Picture 103" descr="housesparrow_male_300_tcm9-139923.jpg">
              <a:extLst>
                <a:ext uri="{FF2B5EF4-FFF2-40B4-BE49-F238E27FC236}">
                  <a16:creationId xmlns:a16="http://schemas.microsoft.com/office/drawing/2014/main" id="{A5ADAB50-2516-1C40-8459-5E56A0C5A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283638" y="2461871"/>
              <a:ext cx="539851" cy="611715"/>
            </a:xfrm>
            <a:prstGeom prst="rect">
              <a:avLst/>
            </a:prstGeom>
          </p:spPr>
        </p:pic>
        <p:pic>
          <p:nvPicPr>
            <p:cNvPr id="105" name="Picture 104" descr="housesparrow_male_300_tcm9-139923.jpg">
              <a:extLst>
                <a:ext uri="{FF2B5EF4-FFF2-40B4-BE49-F238E27FC236}">
                  <a16:creationId xmlns:a16="http://schemas.microsoft.com/office/drawing/2014/main" id="{7488B71B-94BF-4E44-87EC-62ECAB3F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523373" y="2961435"/>
              <a:ext cx="539851" cy="611715"/>
            </a:xfrm>
            <a:prstGeom prst="rect">
              <a:avLst/>
            </a:prstGeom>
          </p:spPr>
        </p:pic>
        <p:pic>
          <p:nvPicPr>
            <p:cNvPr id="106" name="Picture 105" descr="housesparrow_male_300_tcm9-139923.jpg">
              <a:extLst>
                <a:ext uri="{FF2B5EF4-FFF2-40B4-BE49-F238E27FC236}">
                  <a16:creationId xmlns:a16="http://schemas.microsoft.com/office/drawing/2014/main" id="{4A226530-9882-9B4F-A1F4-02B61B9A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499844" y="1137328"/>
              <a:ext cx="539851" cy="61171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9166D1-B082-134A-AF41-8121D2136ABF}"/>
              </a:ext>
            </a:extLst>
          </p:cNvPr>
          <p:cNvGrpSpPr/>
          <p:nvPr/>
        </p:nvGrpSpPr>
        <p:grpSpPr>
          <a:xfrm>
            <a:off x="2915862" y="-55695"/>
            <a:ext cx="5437642" cy="3408096"/>
            <a:chOff x="6283638" y="114603"/>
            <a:chExt cx="5834473" cy="3706492"/>
          </a:xfrm>
        </p:grpSpPr>
        <p:pic>
          <p:nvPicPr>
            <p:cNvPr id="109" name="Picture 108" descr="housesparrow_male_300_tcm9-139923.jpg">
              <a:extLst>
                <a:ext uri="{FF2B5EF4-FFF2-40B4-BE49-F238E27FC236}">
                  <a16:creationId xmlns:a16="http://schemas.microsoft.com/office/drawing/2014/main" id="{EBC8806B-0609-FB4F-B169-D4101A2B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297658" y="398622"/>
              <a:ext cx="539851" cy="611715"/>
            </a:xfrm>
            <a:prstGeom prst="rect">
              <a:avLst/>
            </a:prstGeom>
          </p:spPr>
        </p:pic>
        <p:pic>
          <p:nvPicPr>
            <p:cNvPr id="110" name="Picture 109" descr="housesparrow_male_300_tcm9-139923.jpg">
              <a:extLst>
                <a:ext uri="{FF2B5EF4-FFF2-40B4-BE49-F238E27FC236}">
                  <a16:creationId xmlns:a16="http://schemas.microsoft.com/office/drawing/2014/main" id="{A11E4BC7-8506-1C43-BF46-BDB173A7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37393" y="898186"/>
              <a:ext cx="539851" cy="611715"/>
            </a:xfrm>
            <a:prstGeom prst="rect">
              <a:avLst/>
            </a:prstGeom>
          </p:spPr>
        </p:pic>
        <p:pic>
          <p:nvPicPr>
            <p:cNvPr id="111" name="Picture 110" descr="housesparrow_male_300_tcm9-139923.jpg">
              <a:extLst>
                <a:ext uri="{FF2B5EF4-FFF2-40B4-BE49-F238E27FC236}">
                  <a16:creationId xmlns:a16="http://schemas.microsoft.com/office/drawing/2014/main" id="{DD20768B-7349-104C-88CA-81F03B5F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75694" y="1371552"/>
              <a:ext cx="539851" cy="611715"/>
            </a:xfrm>
            <a:prstGeom prst="rect">
              <a:avLst/>
            </a:prstGeom>
          </p:spPr>
        </p:pic>
        <p:pic>
          <p:nvPicPr>
            <p:cNvPr id="112" name="Picture 111" descr="housesparrow_male_300_tcm9-139923.jpg">
              <a:extLst>
                <a:ext uri="{FF2B5EF4-FFF2-40B4-BE49-F238E27FC236}">
                  <a16:creationId xmlns:a16="http://schemas.microsoft.com/office/drawing/2014/main" id="{DCDF7888-7BDB-0745-BC0E-C73C818D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78260" y="1530771"/>
              <a:ext cx="539851" cy="611715"/>
            </a:xfrm>
            <a:prstGeom prst="rect">
              <a:avLst/>
            </a:prstGeom>
          </p:spPr>
        </p:pic>
        <p:pic>
          <p:nvPicPr>
            <p:cNvPr id="113" name="Picture 112" descr="housesparrow_male_300_tcm9-139923.jpg">
              <a:extLst>
                <a:ext uri="{FF2B5EF4-FFF2-40B4-BE49-F238E27FC236}">
                  <a16:creationId xmlns:a16="http://schemas.microsoft.com/office/drawing/2014/main" id="{62AB1092-8E15-F442-B71F-E5F474EC3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60474" y="209068"/>
              <a:ext cx="539851" cy="611715"/>
            </a:xfrm>
            <a:prstGeom prst="rect">
              <a:avLst/>
            </a:prstGeom>
          </p:spPr>
        </p:pic>
        <p:pic>
          <p:nvPicPr>
            <p:cNvPr id="114" name="Picture 113" descr="housesparrow_male_300_tcm9-139923.jpg">
              <a:extLst>
                <a:ext uri="{FF2B5EF4-FFF2-40B4-BE49-F238E27FC236}">
                  <a16:creationId xmlns:a16="http://schemas.microsoft.com/office/drawing/2014/main" id="{79DC5FFA-DD00-DA48-92FE-FA8535F0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603733" y="1878080"/>
              <a:ext cx="539851" cy="611715"/>
            </a:xfrm>
            <a:prstGeom prst="rect">
              <a:avLst/>
            </a:prstGeom>
          </p:spPr>
        </p:pic>
        <p:pic>
          <p:nvPicPr>
            <p:cNvPr id="115" name="Picture 114" descr="housesparrow_male_300_tcm9-139923.jpg">
              <a:extLst>
                <a:ext uri="{FF2B5EF4-FFF2-40B4-BE49-F238E27FC236}">
                  <a16:creationId xmlns:a16="http://schemas.microsoft.com/office/drawing/2014/main" id="{E6799FE1-A1E2-364C-B3B3-104CE8D81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509536" y="2408047"/>
              <a:ext cx="539851" cy="611715"/>
            </a:xfrm>
            <a:prstGeom prst="rect">
              <a:avLst/>
            </a:prstGeom>
          </p:spPr>
        </p:pic>
        <p:pic>
          <p:nvPicPr>
            <p:cNvPr id="116" name="Picture 115" descr="housesparrow_male_300_tcm9-139923.jpg">
              <a:extLst>
                <a:ext uri="{FF2B5EF4-FFF2-40B4-BE49-F238E27FC236}">
                  <a16:creationId xmlns:a16="http://schemas.microsoft.com/office/drawing/2014/main" id="{7D88B7D5-006D-914A-83E5-DC1199440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00294" y="2435764"/>
              <a:ext cx="539851" cy="611715"/>
            </a:xfrm>
            <a:prstGeom prst="rect">
              <a:avLst/>
            </a:prstGeom>
          </p:spPr>
        </p:pic>
        <p:pic>
          <p:nvPicPr>
            <p:cNvPr id="117" name="Picture 116" descr="housesparrow_male_300_tcm9-139923.jpg">
              <a:extLst>
                <a:ext uri="{FF2B5EF4-FFF2-40B4-BE49-F238E27FC236}">
                  <a16:creationId xmlns:a16="http://schemas.microsoft.com/office/drawing/2014/main" id="{66F102DA-4D92-6143-B084-1F4BF481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752034" y="400509"/>
              <a:ext cx="539851" cy="611715"/>
            </a:xfrm>
            <a:prstGeom prst="rect">
              <a:avLst/>
            </a:prstGeom>
          </p:spPr>
        </p:pic>
        <p:pic>
          <p:nvPicPr>
            <p:cNvPr id="118" name="Picture 117" descr="housesparrow_male_300_tcm9-139923.jpg">
              <a:extLst>
                <a:ext uri="{FF2B5EF4-FFF2-40B4-BE49-F238E27FC236}">
                  <a16:creationId xmlns:a16="http://schemas.microsoft.com/office/drawing/2014/main" id="{47C518D2-37E0-3641-8CD8-287F4306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91769" y="900073"/>
              <a:ext cx="539851" cy="611715"/>
            </a:xfrm>
            <a:prstGeom prst="rect">
              <a:avLst/>
            </a:prstGeom>
          </p:spPr>
        </p:pic>
        <p:pic>
          <p:nvPicPr>
            <p:cNvPr id="119" name="Picture 118" descr="housesparrow_male_300_tcm9-139923.jpg">
              <a:extLst>
                <a:ext uri="{FF2B5EF4-FFF2-40B4-BE49-F238E27FC236}">
                  <a16:creationId xmlns:a16="http://schemas.microsoft.com/office/drawing/2014/main" id="{6CAA4EE7-D065-6741-8051-FD2B9CF0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053818" y="2033650"/>
              <a:ext cx="539851" cy="611715"/>
            </a:xfrm>
            <a:prstGeom prst="rect">
              <a:avLst/>
            </a:prstGeom>
          </p:spPr>
        </p:pic>
        <p:pic>
          <p:nvPicPr>
            <p:cNvPr id="120" name="Picture 119" descr="housesparrow_male_300_tcm9-139923.jpg">
              <a:extLst>
                <a:ext uri="{FF2B5EF4-FFF2-40B4-BE49-F238E27FC236}">
                  <a16:creationId xmlns:a16="http://schemas.microsoft.com/office/drawing/2014/main" id="{EE19ACF2-4F52-C549-8A47-3788ADD1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93552" y="2533214"/>
              <a:ext cx="539851" cy="611715"/>
            </a:xfrm>
            <a:prstGeom prst="rect">
              <a:avLst/>
            </a:prstGeom>
          </p:spPr>
        </p:pic>
        <p:pic>
          <p:nvPicPr>
            <p:cNvPr id="121" name="Picture 120" descr="housesparrow_male_300_tcm9-139923.jpg">
              <a:extLst>
                <a:ext uri="{FF2B5EF4-FFF2-40B4-BE49-F238E27FC236}">
                  <a16:creationId xmlns:a16="http://schemas.microsoft.com/office/drawing/2014/main" id="{72E0F019-31BF-F541-B36F-679FE2DFD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098385" y="2883943"/>
              <a:ext cx="539851" cy="611715"/>
            </a:xfrm>
            <a:prstGeom prst="rect">
              <a:avLst/>
            </a:prstGeom>
          </p:spPr>
        </p:pic>
        <p:pic>
          <p:nvPicPr>
            <p:cNvPr id="122" name="Picture 121" descr="housesparrow_male_300_tcm9-139923.jpg">
              <a:extLst>
                <a:ext uri="{FF2B5EF4-FFF2-40B4-BE49-F238E27FC236}">
                  <a16:creationId xmlns:a16="http://schemas.microsoft.com/office/drawing/2014/main" id="{8CEA3C35-8738-0D41-9E62-ED598A59D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427056" y="3070512"/>
              <a:ext cx="539851" cy="611715"/>
            </a:xfrm>
            <a:prstGeom prst="rect">
              <a:avLst/>
            </a:prstGeom>
          </p:spPr>
        </p:pic>
        <p:pic>
          <p:nvPicPr>
            <p:cNvPr id="123" name="Picture 122" descr="housesparrow_male_300_tcm9-139923.jpg">
              <a:extLst>
                <a:ext uri="{FF2B5EF4-FFF2-40B4-BE49-F238E27FC236}">
                  <a16:creationId xmlns:a16="http://schemas.microsoft.com/office/drawing/2014/main" id="{A80BDB27-3387-764F-A073-ACA77989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80580" y="2668399"/>
              <a:ext cx="539851" cy="611715"/>
            </a:xfrm>
            <a:prstGeom prst="rect">
              <a:avLst/>
            </a:prstGeom>
          </p:spPr>
        </p:pic>
        <p:pic>
          <p:nvPicPr>
            <p:cNvPr id="124" name="Picture 123" descr="housesparrow_male_300_tcm9-139923.jpg">
              <a:extLst>
                <a:ext uri="{FF2B5EF4-FFF2-40B4-BE49-F238E27FC236}">
                  <a16:creationId xmlns:a16="http://schemas.microsoft.com/office/drawing/2014/main" id="{C770B1B5-13F9-4C40-A1FB-187AB7FE8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920314" y="3167963"/>
              <a:ext cx="539851" cy="611715"/>
            </a:xfrm>
            <a:prstGeom prst="rect">
              <a:avLst/>
            </a:prstGeom>
          </p:spPr>
        </p:pic>
        <p:pic>
          <p:nvPicPr>
            <p:cNvPr id="125" name="Picture 124" descr="housesparrow_male_300_tcm9-139923.jpg">
              <a:extLst>
                <a:ext uri="{FF2B5EF4-FFF2-40B4-BE49-F238E27FC236}">
                  <a16:creationId xmlns:a16="http://schemas.microsoft.com/office/drawing/2014/main" id="{B2B70528-02FA-7C44-B3E9-83663ED3A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896785" y="1343856"/>
              <a:ext cx="539851" cy="611715"/>
            </a:xfrm>
            <a:prstGeom prst="rect">
              <a:avLst/>
            </a:prstGeom>
          </p:spPr>
        </p:pic>
        <p:pic>
          <p:nvPicPr>
            <p:cNvPr id="126" name="Picture 125" descr="housesparrow_male_300_tcm9-139923.jpg">
              <a:extLst>
                <a:ext uri="{FF2B5EF4-FFF2-40B4-BE49-F238E27FC236}">
                  <a16:creationId xmlns:a16="http://schemas.microsoft.com/office/drawing/2014/main" id="{829553EF-0B81-D340-AE55-BBACD42F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39802" y="114603"/>
              <a:ext cx="539851" cy="611715"/>
            </a:xfrm>
            <a:prstGeom prst="rect">
              <a:avLst/>
            </a:prstGeom>
          </p:spPr>
        </p:pic>
        <p:pic>
          <p:nvPicPr>
            <p:cNvPr id="127" name="Picture 126" descr="housesparrow_male_300_tcm9-139923.jpg">
              <a:extLst>
                <a:ext uri="{FF2B5EF4-FFF2-40B4-BE49-F238E27FC236}">
                  <a16:creationId xmlns:a16="http://schemas.microsoft.com/office/drawing/2014/main" id="{22019D22-75BA-584F-A1FD-8533EF9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79537" y="614167"/>
              <a:ext cx="539851" cy="611715"/>
            </a:xfrm>
            <a:prstGeom prst="rect">
              <a:avLst/>
            </a:prstGeom>
          </p:spPr>
        </p:pic>
        <p:pic>
          <p:nvPicPr>
            <p:cNvPr id="128" name="Picture 127" descr="housesparrow_male_300_tcm9-139923.jpg">
              <a:extLst>
                <a:ext uri="{FF2B5EF4-FFF2-40B4-BE49-F238E27FC236}">
                  <a16:creationId xmlns:a16="http://schemas.microsoft.com/office/drawing/2014/main" id="{0FC98B7F-BEBE-6141-B35D-D26CD57B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417838" y="1087533"/>
              <a:ext cx="539851" cy="611715"/>
            </a:xfrm>
            <a:prstGeom prst="rect">
              <a:avLst/>
            </a:prstGeom>
          </p:spPr>
        </p:pic>
        <p:pic>
          <p:nvPicPr>
            <p:cNvPr id="129" name="Picture 128" descr="housesparrow_male_300_tcm9-139923.jpg">
              <a:extLst>
                <a:ext uri="{FF2B5EF4-FFF2-40B4-BE49-F238E27FC236}">
                  <a16:creationId xmlns:a16="http://schemas.microsoft.com/office/drawing/2014/main" id="{20809883-4F00-D641-A35A-50B967971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720404" y="1246752"/>
              <a:ext cx="539851" cy="611715"/>
            </a:xfrm>
            <a:prstGeom prst="rect">
              <a:avLst/>
            </a:prstGeom>
          </p:spPr>
        </p:pic>
        <p:pic>
          <p:nvPicPr>
            <p:cNvPr id="130" name="Picture 129" descr="housesparrow_male_300_tcm9-139923.jpg">
              <a:extLst>
                <a:ext uri="{FF2B5EF4-FFF2-40B4-BE49-F238E27FC236}">
                  <a16:creationId xmlns:a16="http://schemas.microsoft.com/office/drawing/2014/main" id="{085ADD6C-8D7A-3A44-A7F0-3CA2013E2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59855" y="1583979"/>
              <a:ext cx="539851" cy="611715"/>
            </a:xfrm>
            <a:prstGeom prst="rect">
              <a:avLst/>
            </a:prstGeom>
          </p:spPr>
        </p:pic>
        <p:pic>
          <p:nvPicPr>
            <p:cNvPr id="131" name="Picture 130" descr="housesparrow_male_300_tcm9-139923.jpg">
              <a:extLst>
                <a:ext uri="{FF2B5EF4-FFF2-40B4-BE49-F238E27FC236}">
                  <a16:creationId xmlns:a16="http://schemas.microsoft.com/office/drawing/2014/main" id="{27DBF132-5E96-7E47-8434-E2AB480D4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45877" y="1594061"/>
              <a:ext cx="539851" cy="611715"/>
            </a:xfrm>
            <a:prstGeom prst="rect">
              <a:avLst/>
            </a:prstGeom>
          </p:spPr>
        </p:pic>
        <p:pic>
          <p:nvPicPr>
            <p:cNvPr id="132" name="Picture 131" descr="housesparrow_male_300_tcm9-139923.jpg">
              <a:extLst>
                <a:ext uri="{FF2B5EF4-FFF2-40B4-BE49-F238E27FC236}">
                  <a16:creationId xmlns:a16="http://schemas.microsoft.com/office/drawing/2014/main" id="{35083DDD-9C83-C54F-B476-31981AD2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51680" y="2124027"/>
              <a:ext cx="539851" cy="611715"/>
            </a:xfrm>
            <a:prstGeom prst="rect">
              <a:avLst/>
            </a:prstGeom>
          </p:spPr>
        </p:pic>
        <p:pic>
          <p:nvPicPr>
            <p:cNvPr id="133" name="Picture 132" descr="housesparrow_male_300_tcm9-139923.jpg">
              <a:extLst>
                <a:ext uri="{FF2B5EF4-FFF2-40B4-BE49-F238E27FC236}">
                  <a16:creationId xmlns:a16="http://schemas.microsoft.com/office/drawing/2014/main" id="{769265F7-A561-F040-B417-C5BAF85C0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942438" y="2151744"/>
              <a:ext cx="539851" cy="611715"/>
            </a:xfrm>
            <a:prstGeom prst="rect">
              <a:avLst/>
            </a:prstGeom>
          </p:spPr>
        </p:pic>
        <p:pic>
          <p:nvPicPr>
            <p:cNvPr id="134" name="Picture 133" descr="housesparrow_male_300_tcm9-139923.jpg">
              <a:extLst>
                <a:ext uri="{FF2B5EF4-FFF2-40B4-BE49-F238E27FC236}">
                  <a16:creationId xmlns:a16="http://schemas.microsoft.com/office/drawing/2014/main" id="{790951A4-BBA0-A943-8C70-9CA44AFB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894178" y="116490"/>
              <a:ext cx="539851" cy="611715"/>
            </a:xfrm>
            <a:prstGeom prst="rect">
              <a:avLst/>
            </a:prstGeom>
          </p:spPr>
        </p:pic>
        <p:pic>
          <p:nvPicPr>
            <p:cNvPr id="135" name="Picture 134" descr="housesparrow_male_300_tcm9-139923.jpg">
              <a:extLst>
                <a:ext uri="{FF2B5EF4-FFF2-40B4-BE49-F238E27FC236}">
                  <a16:creationId xmlns:a16="http://schemas.microsoft.com/office/drawing/2014/main" id="{FC914635-1DCD-A04A-9932-EA86F98FD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33913" y="616054"/>
              <a:ext cx="539851" cy="611715"/>
            </a:xfrm>
            <a:prstGeom prst="rect">
              <a:avLst/>
            </a:prstGeom>
          </p:spPr>
        </p:pic>
        <p:pic>
          <p:nvPicPr>
            <p:cNvPr id="136" name="Picture 135" descr="housesparrow_male_300_tcm9-139923.jpg">
              <a:extLst>
                <a:ext uri="{FF2B5EF4-FFF2-40B4-BE49-F238E27FC236}">
                  <a16:creationId xmlns:a16="http://schemas.microsoft.com/office/drawing/2014/main" id="{85BD5825-91BA-B54C-BA10-A9E90616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95962" y="1749631"/>
              <a:ext cx="539851" cy="611715"/>
            </a:xfrm>
            <a:prstGeom prst="rect">
              <a:avLst/>
            </a:prstGeom>
          </p:spPr>
        </p:pic>
        <p:pic>
          <p:nvPicPr>
            <p:cNvPr id="137" name="Picture 136" descr="housesparrow_male_300_tcm9-139923.jpg">
              <a:extLst>
                <a:ext uri="{FF2B5EF4-FFF2-40B4-BE49-F238E27FC236}">
                  <a16:creationId xmlns:a16="http://schemas.microsoft.com/office/drawing/2014/main" id="{8493A553-729E-3342-A3E7-A8333D677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67407" y="3139973"/>
              <a:ext cx="539851" cy="611715"/>
            </a:xfrm>
            <a:prstGeom prst="rect">
              <a:avLst/>
            </a:prstGeom>
          </p:spPr>
        </p:pic>
        <p:pic>
          <p:nvPicPr>
            <p:cNvPr id="138" name="Picture 137" descr="housesparrow_male_300_tcm9-139923.jpg">
              <a:extLst>
                <a:ext uri="{FF2B5EF4-FFF2-40B4-BE49-F238E27FC236}">
                  <a16:creationId xmlns:a16="http://schemas.microsoft.com/office/drawing/2014/main" id="{0EA05E9B-0AD2-7D46-90C4-A6E6CD00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40529" y="2599924"/>
              <a:ext cx="539851" cy="611715"/>
            </a:xfrm>
            <a:prstGeom prst="rect">
              <a:avLst/>
            </a:prstGeom>
          </p:spPr>
        </p:pic>
        <p:pic>
          <p:nvPicPr>
            <p:cNvPr id="139" name="Picture 138" descr="housesparrow_male_300_tcm9-139923.jpg">
              <a:extLst>
                <a:ext uri="{FF2B5EF4-FFF2-40B4-BE49-F238E27FC236}">
                  <a16:creationId xmlns:a16="http://schemas.microsoft.com/office/drawing/2014/main" id="{90A1F41D-4D0B-AB46-B92F-3E84307E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569200" y="2786493"/>
              <a:ext cx="539851" cy="611715"/>
            </a:xfrm>
            <a:prstGeom prst="rect">
              <a:avLst/>
            </a:prstGeom>
          </p:spPr>
        </p:pic>
        <p:pic>
          <p:nvPicPr>
            <p:cNvPr id="140" name="Picture 139" descr="housesparrow_male_300_tcm9-139923.jpg">
              <a:extLst>
                <a:ext uri="{FF2B5EF4-FFF2-40B4-BE49-F238E27FC236}">
                  <a16:creationId xmlns:a16="http://schemas.microsoft.com/office/drawing/2014/main" id="{C77609B1-B4B1-3A47-8A84-A0025209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18408" y="406670"/>
              <a:ext cx="539851" cy="611715"/>
            </a:xfrm>
            <a:prstGeom prst="rect">
              <a:avLst/>
            </a:prstGeom>
          </p:spPr>
        </p:pic>
        <p:pic>
          <p:nvPicPr>
            <p:cNvPr id="141" name="Picture 140" descr="housesparrow_male_300_tcm9-139923.jpg">
              <a:extLst>
                <a:ext uri="{FF2B5EF4-FFF2-40B4-BE49-F238E27FC236}">
                  <a16:creationId xmlns:a16="http://schemas.microsoft.com/office/drawing/2014/main" id="{030D33DD-EF46-D84E-AC58-AC7ED195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16017" y="3209380"/>
              <a:ext cx="539851" cy="611715"/>
            </a:xfrm>
            <a:prstGeom prst="rect">
              <a:avLst/>
            </a:prstGeom>
          </p:spPr>
        </p:pic>
        <p:pic>
          <p:nvPicPr>
            <p:cNvPr id="142" name="Picture 141" descr="housesparrow_male_300_tcm9-139923.jpg">
              <a:extLst>
                <a:ext uri="{FF2B5EF4-FFF2-40B4-BE49-F238E27FC236}">
                  <a16:creationId xmlns:a16="http://schemas.microsoft.com/office/drawing/2014/main" id="{22460AAF-969E-3A4B-9516-E9A93937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038929" y="1059837"/>
              <a:ext cx="539851" cy="611715"/>
            </a:xfrm>
            <a:prstGeom prst="rect">
              <a:avLst/>
            </a:prstGeom>
          </p:spPr>
        </p:pic>
        <p:pic>
          <p:nvPicPr>
            <p:cNvPr id="143" name="Picture 142" descr="housesparrow_male_300_tcm9-139923.jpg">
              <a:extLst>
                <a:ext uri="{FF2B5EF4-FFF2-40B4-BE49-F238E27FC236}">
                  <a16:creationId xmlns:a16="http://schemas.microsoft.com/office/drawing/2014/main" id="{5E7D0527-C767-9049-B53F-2B143B15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00717" y="192094"/>
              <a:ext cx="539851" cy="611715"/>
            </a:xfrm>
            <a:prstGeom prst="rect">
              <a:avLst/>
            </a:prstGeom>
          </p:spPr>
        </p:pic>
        <p:pic>
          <p:nvPicPr>
            <p:cNvPr id="144" name="Picture 143" descr="housesparrow_male_300_tcm9-139923.jpg">
              <a:extLst>
                <a:ext uri="{FF2B5EF4-FFF2-40B4-BE49-F238E27FC236}">
                  <a16:creationId xmlns:a16="http://schemas.microsoft.com/office/drawing/2014/main" id="{E2BC25FB-035B-2849-8AE9-14263406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40451" y="691658"/>
              <a:ext cx="539851" cy="611715"/>
            </a:xfrm>
            <a:prstGeom prst="rect">
              <a:avLst/>
            </a:prstGeom>
          </p:spPr>
        </p:pic>
        <p:pic>
          <p:nvPicPr>
            <p:cNvPr id="145" name="Picture 144" descr="housesparrow_male_300_tcm9-139923.jpg">
              <a:extLst>
                <a:ext uri="{FF2B5EF4-FFF2-40B4-BE49-F238E27FC236}">
                  <a16:creationId xmlns:a16="http://schemas.microsoft.com/office/drawing/2014/main" id="{91A01BDE-80A6-5147-AE88-B7D665D9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878752" y="1165024"/>
              <a:ext cx="539851" cy="611715"/>
            </a:xfrm>
            <a:prstGeom prst="rect">
              <a:avLst/>
            </a:prstGeom>
          </p:spPr>
        </p:pic>
        <p:pic>
          <p:nvPicPr>
            <p:cNvPr id="146" name="Picture 145" descr="housesparrow_male_300_tcm9-139923.jpg">
              <a:extLst>
                <a:ext uri="{FF2B5EF4-FFF2-40B4-BE49-F238E27FC236}">
                  <a16:creationId xmlns:a16="http://schemas.microsoft.com/office/drawing/2014/main" id="{94A89EB5-CB38-2A42-AE04-7B65CEF1D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81319" y="1324243"/>
              <a:ext cx="539851" cy="611715"/>
            </a:xfrm>
            <a:prstGeom prst="rect">
              <a:avLst/>
            </a:prstGeom>
          </p:spPr>
        </p:pic>
        <p:pic>
          <p:nvPicPr>
            <p:cNvPr id="147" name="Picture 146" descr="housesparrow_male_300_tcm9-139923.jpg">
              <a:extLst>
                <a:ext uri="{FF2B5EF4-FFF2-40B4-BE49-F238E27FC236}">
                  <a16:creationId xmlns:a16="http://schemas.microsoft.com/office/drawing/2014/main" id="{59A716BA-B6C2-4940-95CD-B07FCF6C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720769" y="1661470"/>
              <a:ext cx="539851" cy="611715"/>
            </a:xfrm>
            <a:prstGeom prst="rect">
              <a:avLst/>
            </a:prstGeom>
          </p:spPr>
        </p:pic>
        <p:pic>
          <p:nvPicPr>
            <p:cNvPr id="148" name="Picture 147" descr="housesparrow_male_300_tcm9-139923.jpg">
              <a:extLst>
                <a:ext uri="{FF2B5EF4-FFF2-40B4-BE49-F238E27FC236}">
                  <a16:creationId xmlns:a16="http://schemas.microsoft.com/office/drawing/2014/main" id="{07614044-41DC-7645-836B-13B658B9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206791" y="1671552"/>
              <a:ext cx="539851" cy="611715"/>
            </a:xfrm>
            <a:prstGeom prst="rect">
              <a:avLst/>
            </a:prstGeom>
          </p:spPr>
        </p:pic>
        <p:pic>
          <p:nvPicPr>
            <p:cNvPr id="149" name="Picture 148" descr="housesparrow_male_300_tcm9-139923.jpg">
              <a:extLst>
                <a:ext uri="{FF2B5EF4-FFF2-40B4-BE49-F238E27FC236}">
                  <a16:creationId xmlns:a16="http://schemas.microsoft.com/office/drawing/2014/main" id="{3D3EDA4F-A3EE-9C49-A92E-2C0E2ECF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12594" y="2201519"/>
              <a:ext cx="539851" cy="611715"/>
            </a:xfrm>
            <a:prstGeom prst="rect">
              <a:avLst/>
            </a:prstGeom>
          </p:spPr>
        </p:pic>
        <p:pic>
          <p:nvPicPr>
            <p:cNvPr id="150" name="Picture 149" descr="housesparrow_male_300_tcm9-139923.jpg">
              <a:extLst>
                <a:ext uri="{FF2B5EF4-FFF2-40B4-BE49-F238E27FC236}">
                  <a16:creationId xmlns:a16="http://schemas.microsoft.com/office/drawing/2014/main" id="{9B1CCA76-5E0D-C543-9DBE-5CF168A5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403352" y="2229235"/>
              <a:ext cx="539851" cy="611715"/>
            </a:xfrm>
            <a:prstGeom prst="rect">
              <a:avLst/>
            </a:prstGeom>
          </p:spPr>
        </p:pic>
        <p:pic>
          <p:nvPicPr>
            <p:cNvPr id="151" name="Picture 150" descr="housesparrow_male_300_tcm9-139923.jpg">
              <a:extLst>
                <a:ext uri="{FF2B5EF4-FFF2-40B4-BE49-F238E27FC236}">
                  <a16:creationId xmlns:a16="http://schemas.microsoft.com/office/drawing/2014/main" id="{4A7B8BCD-0C22-024F-A500-741B99B6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55093" y="193981"/>
              <a:ext cx="539851" cy="611715"/>
            </a:xfrm>
            <a:prstGeom prst="rect">
              <a:avLst/>
            </a:prstGeom>
          </p:spPr>
        </p:pic>
        <p:pic>
          <p:nvPicPr>
            <p:cNvPr id="152" name="Picture 151" descr="housesparrow_male_300_tcm9-139923.jpg">
              <a:extLst>
                <a:ext uri="{FF2B5EF4-FFF2-40B4-BE49-F238E27FC236}">
                  <a16:creationId xmlns:a16="http://schemas.microsoft.com/office/drawing/2014/main" id="{9835F0F0-3A9D-554E-8CA6-6BF945928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94827" y="693545"/>
              <a:ext cx="539851" cy="611715"/>
            </a:xfrm>
            <a:prstGeom prst="rect">
              <a:avLst/>
            </a:prstGeom>
          </p:spPr>
        </p:pic>
        <p:pic>
          <p:nvPicPr>
            <p:cNvPr id="153" name="Picture 152" descr="housesparrow_male_300_tcm9-139923.jpg">
              <a:extLst>
                <a:ext uri="{FF2B5EF4-FFF2-40B4-BE49-F238E27FC236}">
                  <a16:creationId xmlns:a16="http://schemas.microsoft.com/office/drawing/2014/main" id="{793A6ACF-A5E4-D245-B572-A3765D18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56876" y="1827122"/>
              <a:ext cx="539851" cy="611715"/>
            </a:xfrm>
            <a:prstGeom prst="rect">
              <a:avLst/>
            </a:prstGeom>
          </p:spPr>
        </p:pic>
        <p:pic>
          <p:nvPicPr>
            <p:cNvPr id="154" name="Picture 153" descr="housesparrow_male_300_tcm9-139923.jpg">
              <a:extLst>
                <a:ext uri="{FF2B5EF4-FFF2-40B4-BE49-F238E27FC236}">
                  <a16:creationId xmlns:a16="http://schemas.microsoft.com/office/drawing/2014/main" id="{432458A9-2970-4047-87CC-B380EF01C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896610" y="2326686"/>
              <a:ext cx="539851" cy="611715"/>
            </a:xfrm>
            <a:prstGeom prst="rect">
              <a:avLst/>
            </a:prstGeom>
          </p:spPr>
        </p:pic>
        <p:pic>
          <p:nvPicPr>
            <p:cNvPr id="155" name="Picture 154" descr="housesparrow_male_300_tcm9-139923.jpg">
              <a:extLst>
                <a:ext uri="{FF2B5EF4-FFF2-40B4-BE49-F238E27FC236}">
                  <a16:creationId xmlns:a16="http://schemas.microsoft.com/office/drawing/2014/main" id="{A82AC9E4-8FC5-544A-854D-6DB43F999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701443" y="2677415"/>
              <a:ext cx="539851" cy="611715"/>
            </a:xfrm>
            <a:prstGeom prst="rect">
              <a:avLst/>
            </a:prstGeom>
          </p:spPr>
        </p:pic>
        <p:pic>
          <p:nvPicPr>
            <p:cNvPr id="156" name="Picture 155" descr="housesparrow_male_300_tcm9-139923.jpg">
              <a:extLst>
                <a:ext uri="{FF2B5EF4-FFF2-40B4-BE49-F238E27FC236}">
                  <a16:creationId xmlns:a16="http://schemas.microsoft.com/office/drawing/2014/main" id="{BB1A6DF2-D2CD-604B-988D-32E26D6F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30114" y="2863984"/>
              <a:ext cx="539851" cy="611715"/>
            </a:xfrm>
            <a:prstGeom prst="rect">
              <a:avLst/>
            </a:prstGeom>
          </p:spPr>
        </p:pic>
        <p:pic>
          <p:nvPicPr>
            <p:cNvPr id="157" name="Picture 156" descr="housesparrow_male_300_tcm9-139923.jpg">
              <a:extLst>
                <a:ext uri="{FF2B5EF4-FFF2-40B4-BE49-F238E27FC236}">
                  <a16:creationId xmlns:a16="http://schemas.microsoft.com/office/drawing/2014/main" id="{B7C8CB8D-4A81-C34B-BA5B-E3657459E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283638" y="2461871"/>
              <a:ext cx="539851" cy="611715"/>
            </a:xfrm>
            <a:prstGeom prst="rect">
              <a:avLst/>
            </a:prstGeom>
          </p:spPr>
        </p:pic>
        <p:pic>
          <p:nvPicPr>
            <p:cNvPr id="158" name="Picture 157" descr="housesparrow_male_300_tcm9-139923.jpg">
              <a:extLst>
                <a:ext uri="{FF2B5EF4-FFF2-40B4-BE49-F238E27FC236}">
                  <a16:creationId xmlns:a16="http://schemas.microsoft.com/office/drawing/2014/main" id="{32AF3EBF-5105-7E49-81FC-40C7F646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523373" y="2961435"/>
              <a:ext cx="539851" cy="611715"/>
            </a:xfrm>
            <a:prstGeom prst="rect">
              <a:avLst/>
            </a:prstGeom>
          </p:spPr>
        </p:pic>
        <p:pic>
          <p:nvPicPr>
            <p:cNvPr id="159" name="Picture 158" descr="housesparrow_male_300_tcm9-139923.jpg">
              <a:extLst>
                <a:ext uri="{FF2B5EF4-FFF2-40B4-BE49-F238E27FC236}">
                  <a16:creationId xmlns:a16="http://schemas.microsoft.com/office/drawing/2014/main" id="{724C0B92-4246-DE4E-8978-40BED47C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499844" y="1137328"/>
              <a:ext cx="539851" cy="611715"/>
            </a:xfrm>
            <a:prstGeom prst="rect">
              <a:avLst/>
            </a:prstGeom>
          </p:spPr>
        </p:pic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153EBCCE-90E0-1C40-95F9-499AA101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2906485"/>
            <a:ext cx="5268686" cy="3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2CB72-0E57-3440-9A31-D8FF1149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09550"/>
            <a:ext cx="65405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074" y="84660"/>
            <a:ext cx="2587925" cy="25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37176" y="742278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Describe data: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Centrality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Spread</a:t>
            </a:r>
          </a:p>
        </p:txBody>
      </p:sp>
    </p:spTree>
    <p:extLst>
      <p:ext uri="{BB962C8B-B14F-4D97-AF65-F5344CB8AC3E}">
        <p14:creationId xmlns:p14="http://schemas.microsoft.com/office/powerpoint/2010/main" val="138486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37176" y="742278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Describe data: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Centrality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Spread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6376" y="6129169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the MIDDLE?</a:t>
            </a:r>
          </a:p>
        </p:txBody>
      </p:sp>
    </p:spTree>
    <p:extLst>
      <p:ext uri="{BB962C8B-B14F-4D97-AF65-F5344CB8AC3E}">
        <p14:creationId xmlns:p14="http://schemas.microsoft.com/office/powerpoint/2010/main" val="103383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2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107" y="6345234"/>
            <a:ext cx="3289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x</a:t>
            </a:r>
            <a:r>
              <a:rPr lang="en-US" b="1" i="1" baseline="-25000" dirty="0" err="1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37176" y="742278"/>
            <a:ext cx="25499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Describe data: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Centrality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Mean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Median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Mode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Spread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Range (min/max)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02500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107" y="6345234"/>
            <a:ext cx="3433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Y</a:t>
            </a:r>
            <a:r>
              <a:rPr lang="en-US" b="1" i="1" baseline="-25000" dirty="0" err="1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2806" y="52322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  <a:endParaRPr lang="en-US" b="1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87207" y="650437"/>
            <a:ext cx="23796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25175" y="1024320"/>
            <a:ext cx="0" cy="4088472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10174" y="84660"/>
            <a:ext cx="2796988" cy="56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5372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107" y="6345234"/>
            <a:ext cx="3289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x</a:t>
            </a:r>
            <a:r>
              <a:rPr lang="en-US" b="1" i="1" baseline="-25000" dirty="0" err="1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2806" y="5232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  <a:r>
              <a:rPr lang="en-US" b="1" i="1" baseline="-25000" dirty="0" err="1"/>
              <a:t>i</a:t>
            </a:r>
            <a:endParaRPr lang="en-US" b="1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87207" y="650437"/>
            <a:ext cx="23796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25175" y="1024320"/>
            <a:ext cx="0" cy="4088472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10174" y="84660"/>
            <a:ext cx="2796988" cy="56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945763" y="2259106"/>
            <a:ext cx="6802" cy="3003596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54948" y="2259106"/>
            <a:ext cx="1097617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05255" y="2580509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0114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statistical concepts</a:t>
            </a:r>
          </a:p>
          <a:p>
            <a:pPr lvl="1"/>
            <a:r>
              <a:rPr lang="en-US" dirty="0"/>
              <a:t>Describing distributions</a:t>
            </a:r>
          </a:p>
          <a:p>
            <a:pPr lvl="1"/>
            <a:r>
              <a:rPr lang="en-US" dirty="0"/>
              <a:t>Describing sampling precision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1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107" y="6345234"/>
            <a:ext cx="3289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x</a:t>
            </a:r>
            <a:r>
              <a:rPr lang="en-US" b="1" i="1" baseline="-25000" dirty="0" err="1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2806" y="5232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  <a:r>
              <a:rPr lang="en-US" b="1" i="1" baseline="-25000" dirty="0" err="1"/>
              <a:t>i</a:t>
            </a:r>
            <a:endParaRPr lang="en-US" b="1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87207" y="650437"/>
            <a:ext cx="23796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25175" y="1024320"/>
            <a:ext cx="0" cy="4088472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10174" y="84660"/>
            <a:ext cx="2796988" cy="56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945763" y="2259106"/>
            <a:ext cx="6802" cy="3003596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54948" y="2259106"/>
            <a:ext cx="1097617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837019" y="1174230"/>
            <a:ext cx="1090815" cy="10848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8785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42862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8847" y="1111624"/>
            <a:ext cx="5181600" cy="591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9758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42862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8847" y="2492188"/>
            <a:ext cx="5181600" cy="4536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6706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42862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8847" y="4571999"/>
            <a:ext cx="5181600" cy="2456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5394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42862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05255" y="2544651"/>
            <a:ext cx="258493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/>
              <a:t>VARIANCE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0227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78071" y="770965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deviation: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83106" y="2617694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stdev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2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BC8AD-AD63-9D4A-8300-99873B37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67" y="0"/>
            <a:ext cx="7019065" cy="6910031"/>
          </a:xfrm>
        </p:spPr>
      </p:pic>
    </p:spTree>
    <p:extLst>
      <p:ext uri="{BB962C8B-B14F-4D97-AF65-F5344CB8AC3E}">
        <p14:creationId xmlns:p14="http://schemas.microsoft.com/office/powerpoint/2010/main" val="3832300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Difference between population and sample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Centrality: Mean, median, mode</a:t>
            </a:r>
          </a:p>
          <a:p>
            <a:pPr marL="285750" indent="-285750">
              <a:buFontTx/>
              <a:buChar char="-"/>
            </a:pPr>
            <a:r>
              <a:rPr lang="en-US" dirty="0"/>
              <a:t>Spread: Range, quantiles, variance, standard deviation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 of squares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3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6130" y="1586007"/>
            <a:ext cx="10224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mean, variance and standard deviation of</a:t>
            </a:r>
          </a:p>
          <a:p>
            <a:pPr marL="285750" indent="-285750">
              <a:buFontTx/>
              <a:buChar char="-"/>
            </a:pPr>
            <a:r>
              <a:rPr lang="en-US" dirty="0"/>
              <a:t>Bill length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Body mass 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Wing length in R.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Plot all four histograms in a multi-panel figure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What does it mean when statisticians talk about the “sum of squares” (often abbreviated to SS)?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Exercise – DO </a:t>
            </a:r>
            <a:r>
              <a:rPr lang="en-US"/>
              <a:t>IT NOW – HO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2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1690688"/>
            <a:ext cx="102242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What are NA?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How can we deal with missing values? There are two ways!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Why are there odd gaps in the </a:t>
            </a:r>
            <a:r>
              <a:rPr lang="en-US" sz="2400" dirty="0" err="1"/>
              <a:t>histogramms</a:t>
            </a:r>
            <a:r>
              <a:rPr lang="en-US" sz="2400" dirty="0"/>
              <a:t> when we set breaks to larger numbers?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What do these gaps tell us about how precise we should report results?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Explain the warnings we got for mlv(d2$Tarsus)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What is the variance of normally distributed data with a mean of 0 and a standard deviation of 1?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What is the function in R to z-standardize data?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Explain what quantiles are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What are the boxes, whiskers and circles in a boxplot?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Explain the terms: sums of squares, mean of sum of squares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DO IT NOW</a:t>
            </a:r>
          </a:p>
        </p:txBody>
      </p:sp>
    </p:spTree>
    <p:extLst>
      <p:ext uri="{BB962C8B-B14F-4D97-AF65-F5344CB8AC3E}">
        <p14:creationId xmlns:p14="http://schemas.microsoft.com/office/powerpoint/2010/main" val="88588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9699"/>
            <a:ext cx="10515600" cy="1325563"/>
          </a:xfrm>
        </p:spPr>
        <p:txBody>
          <a:bodyPr/>
          <a:lstStyle/>
          <a:p>
            <a:r>
              <a:rPr lang="en-US" dirty="0"/>
              <a:t>Basic statistical concepts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9" y="2067840"/>
            <a:ext cx="12004541" cy="33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Lundy Sparrows</a:t>
            </a:r>
          </a:p>
        </p:txBody>
      </p:sp>
      <p:sp>
        <p:nvSpPr>
          <p:cNvPr id="79874" name="Rectangle 2"/>
          <p:cNvSpPr>
            <a:spLocks/>
          </p:cNvSpPr>
          <p:nvPr/>
        </p:nvSpPr>
        <p:spPr bwMode="auto">
          <a:xfrm>
            <a:off x="1766218" y="6000750"/>
            <a:ext cx="1428750" cy="60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14" dirty="0">
                <a:ea typeface="ＭＳ Ｐゴシック" charset="0"/>
                <a:cs typeface="ＭＳ Ｐゴシック" charset="0"/>
              </a:rPr>
              <a:t>Griffith et al., 2000,</a:t>
            </a:r>
          </a:p>
          <a:p>
            <a:pPr algn="l"/>
            <a:r>
              <a:rPr lang="en-US" sz="914" dirty="0">
                <a:ea typeface="ＭＳ Ｐゴシック" charset="0"/>
                <a:cs typeface="ＭＳ Ｐゴシック" charset="0"/>
              </a:rPr>
              <a:t>Nakagawa et al., 2007, </a:t>
            </a:r>
            <a:r>
              <a:rPr lang="en-US" sz="914" dirty="0" err="1">
                <a:ea typeface="ＭＳ Ｐゴシック" charset="0"/>
                <a:cs typeface="ＭＳ Ｐゴシック" charset="0"/>
              </a:rPr>
              <a:t>Cleasby</a:t>
            </a:r>
            <a:r>
              <a:rPr lang="en-US" sz="914" dirty="0">
                <a:ea typeface="ＭＳ Ｐゴシック" charset="0"/>
                <a:cs typeface="ＭＳ Ｐゴシック" charset="0"/>
              </a:rPr>
              <a:t> et al., 2010, Schroeder et. al 2011, 2013, 2015</a:t>
            </a:r>
          </a:p>
        </p:txBody>
      </p:sp>
      <p:pic>
        <p:nvPicPr>
          <p:cNvPr id="798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7094" y="1473398"/>
            <a:ext cx="5125641" cy="49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76" name="Group 6"/>
          <p:cNvGrpSpPr>
            <a:grpSpLocks/>
          </p:cNvGrpSpPr>
          <p:nvPr/>
        </p:nvGrpSpPr>
        <p:grpSpPr bwMode="auto">
          <a:xfrm>
            <a:off x="5979914" y="4652367"/>
            <a:ext cx="767953" cy="812602"/>
            <a:chOff x="0" y="0"/>
            <a:chExt cx="688" cy="728"/>
          </a:xfrm>
        </p:grpSpPr>
        <p:sp>
          <p:nvSpPr>
            <p:cNvPr id="79877" name="Oval 4"/>
            <p:cNvSpPr>
              <a:spLocks/>
            </p:cNvSpPr>
            <p:nvPr/>
          </p:nvSpPr>
          <p:spPr bwMode="auto">
            <a:xfrm>
              <a:off x="40" y="40"/>
              <a:ext cx="608" cy="648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1266"/>
            </a:p>
          </p:txBody>
        </p:sp>
        <p:pic>
          <p:nvPicPr>
            <p:cNvPr id="79878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8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319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2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19557" y="2241013"/>
            <a:ext cx="7606185" cy="11079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600" b="1" dirty="0"/>
              <a:t>Complete population</a:t>
            </a:r>
          </a:p>
        </p:txBody>
      </p:sp>
    </p:spTree>
    <p:extLst>
      <p:ext uri="{BB962C8B-B14F-4D97-AF65-F5344CB8AC3E}">
        <p14:creationId xmlns:p14="http://schemas.microsoft.com/office/powerpoint/2010/main" val="39022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73026" y="1721342"/>
            <a:ext cx="6818277" cy="11079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600" b="1"/>
              <a:t>Sample population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5798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9699"/>
            <a:ext cx="10515600" cy="1325563"/>
          </a:xfrm>
        </p:spPr>
        <p:txBody>
          <a:bodyPr/>
          <a:lstStyle/>
          <a:p>
            <a:r>
              <a:rPr lang="en-US" dirty="0"/>
              <a:t>Basic statistical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3" y="755277"/>
            <a:ext cx="10006107" cy="2738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20" y="3892923"/>
            <a:ext cx="4279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373</Words>
  <Application>Microsoft Macintosh PowerPoint</Application>
  <PresentationFormat>Widescreen</PresentationFormat>
  <Paragraphs>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Statistics  with  Spa            ows</vt:lpstr>
      <vt:lpstr>Outline</vt:lpstr>
      <vt:lpstr>Basic statistical concepts</vt:lpstr>
      <vt:lpstr>Lundy Sparrows</vt:lpstr>
      <vt:lpstr>PowerPoint Presentation</vt:lpstr>
      <vt:lpstr>PowerPoint Presentation</vt:lpstr>
      <vt:lpstr>PowerPoint Presentation</vt:lpstr>
      <vt:lpstr>PowerPoint Presentation</vt:lpstr>
      <vt:lpstr>Basic statistical concepts</vt:lpstr>
      <vt:lpstr>Estimate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aims</vt:lpstr>
      <vt:lpstr>Exercise – DO IT NOW – HO 2</vt:lpstr>
      <vt:lpstr>Exercise – DO IT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49</cp:revision>
  <dcterms:created xsi:type="dcterms:W3CDTF">2016-09-02T14:27:58Z</dcterms:created>
  <dcterms:modified xsi:type="dcterms:W3CDTF">2022-10-24T07:15:13Z</dcterms:modified>
</cp:coreProperties>
</file>